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notesMasterIdLst>
    <p:notesMasterId r:id="rId39"/>
  </p:notesMasterIdLst>
  <p:handoutMasterIdLst>
    <p:handoutMasterId r:id="rId40"/>
  </p:handoutMasterIdLst>
  <p:sldIdLst>
    <p:sldId id="299" r:id="rId5"/>
    <p:sldId id="327" r:id="rId6"/>
    <p:sldId id="364" r:id="rId7"/>
    <p:sldId id="392" r:id="rId8"/>
    <p:sldId id="391" r:id="rId9"/>
    <p:sldId id="367" r:id="rId10"/>
    <p:sldId id="371" r:id="rId11"/>
    <p:sldId id="369" r:id="rId12"/>
    <p:sldId id="372" r:id="rId13"/>
    <p:sldId id="342" r:id="rId14"/>
    <p:sldId id="346" r:id="rId15"/>
    <p:sldId id="373" r:id="rId16"/>
    <p:sldId id="374" r:id="rId17"/>
    <p:sldId id="375" r:id="rId18"/>
    <p:sldId id="376" r:id="rId19"/>
    <p:sldId id="377" r:id="rId20"/>
    <p:sldId id="352" r:id="rId21"/>
    <p:sldId id="378" r:id="rId22"/>
    <p:sldId id="395" r:id="rId23"/>
    <p:sldId id="387" r:id="rId24"/>
    <p:sldId id="388" r:id="rId25"/>
    <p:sldId id="379" r:id="rId26"/>
    <p:sldId id="389" r:id="rId27"/>
    <p:sldId id="380" r:id="rId28"/>
    <p:sldId id="390" r:id="rId29"/>
    <p:sldId id="386" r:id="rId30"/>
    <p:sldId id="360" r:id="rId31"/>
    <p:sldId id="381" r:id="rId32"/>
    <p:sldId id="393" r:id="rId33"/>
    <p:sldId id="382" r:id="rId34"/>
    <p:sldId id="384" r:id="rId35"/>
    <p:sldId id="383" r:id="rId36"/>
    <p:sldId id="394" r:id="rId37"/>
    <p:sldId id="363" r:id="rId38"/>
  </p:sldIdLst>
  <p:sldSz cx="12198350" cy="6858000"/>
  <p:notesSz cx="9872663" cy="6742113"/>
  <p:embeddedFontLst>
    <p:embeddedFont>
      <p:font typeface="Georgia" panose="02040502050405020303" pitchFamily="18" charset="0"/>
      <p:regular r:id="rId41"/>
      <p:bold r:id="rId42"/>
      <p:italic r:id="rId43"/>
      <p:boldItalic r:id="rId44"/>
    </p:embeddedFont>
    <p:embeddedFont>
      <p:font typeface="Georgia" panose="02040502050405020303" pitchFamily="18" charset="0"/>
      <p:regular r:id="rId41"/>
      <p:bold r:id="rId42"/>
      <p:italic r:id="rId43"/>
      <p:boldItalic r:id="rId44"/>
    </p:embeddedFont>
    <p:embeddedFont>
      <p:font typeface="Lucida Calligraphy" panose="03010101010101010101" pitchFamily="66" charset="0"/>
      <p:regular r:id="rId45"/>
    </p:embeddedFont>
    <p:embeddedFont>
      <p:font typeface="Minion" panose="020B0604020202020204"/>
      <p:regular r:id="rId46"/>
      <p:bold r:id="rId47"/>
      <p:italic r:id="rId48"/>
      <p:boldItalic r:id="rId49"/>
    </p:embeddedFont>
    <p:embeddedFont>
      <p:font typeface="Verdana" panose="020B0604030504040204" pitchFamily="34" charset="0"/>
      <p:regular r:id="rId50"/>
      <p:bold r:id="rId51"/>
      <p:italic r:id="rId52"/>
      <p:boldItalic r:id="rId53"/>
    </p:embeddedFont>
  </p:embeddedFontLst>
  <p:custDataLst>
    <p:tags r:id="rId54"/>
  </p:custData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ivacy-proof onderwijs" id="{FFD3E7E0-12DB-AD45-AD67-251EA38BE873}">
          <p14:sldIdLst>
            <p14:sldId id="299"/>
            <p14:sldId id="327"/>
            <p14:sldId id="364"/>
            <p14:sldId id="392"/>
            <p14:sldId id="391"/>
            <p14:sldId id="367"/>
            <p14:sldId id="371"/>
            <p14:sldId id="369"/>
            <p14:sldId id="372"/>
            <p14:sldId id="342"/>
            <p14:sldId id="346"/>
            <p14:sldId id="373"/>
            <p14:sldId id="374"/>
            <p14:sldId id="375"/>
            <p14:sldId id="376"/>
            <p14:sldId id="377"/>
            <p14:sldId id="352"/>
            <p14:sldId id="378"/>
            <p14:sldId id="395"/>
            <p14:sldId id="387"/>
            <p14:sldId id="388"/>
            <p14:sldId id="379"/>
            <p14:sldId id="389"/>
            <p14:sldId id="380"/>
            <p14:sldId id="390"/>
            <p14:sldId id="386"/>
            <p14:sldId id="360"/>
            <p14:sldId id="381"/>
            <p14:sldId id="393"/>
            <p14:sldId id="382"/>
            <p14:sldId id="384"/>
            <p14:sldId id="383"/>
            <p14:sldId id="394"/>
            <p14:sldId id="363"/>
          </p14:sldIdLst>
        </p14:section>
      </p14:sectionLst>
    </p:ext>
    <p:ext uri="{EFAFB233-063F-42B5-8137-9DF3F51BA10A}">
      <p15:sldGuideLst xmlns:p15="http://schemas.microsoft.com/office/powerpoint/2012/main">
        <p15:guide id="1" orient="horz" pos="2160">
          <p15:clr>
            <a:srgbClr val="A4A3A4"/>
          </p15:clr>
        </p15:guide>
        <p15:guide id="2" pos="3842">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guide id="3" orient="horz" pos="2124" userDrawn="1">
          <p15:clr>
            <a:srgbClr val="A4A3A4"/>
          </p15:clr>
        </p15:guide>
        <p15:guide id="4" pos="311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2E58"/>
    <a:srgbClr val="8592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C73825-C506-0408-BAC0-CA0DFE9F5424}" v="95" dt="2024-10-09T09:21:57.293"/>
    <p1510:client id="{9ADC5754-32C8-3C48-8114-0EDE4ECEBC07}" v="88" dt="2024-10-07T19:48:48.662"/>
    <p1510:client id="{C011C579-72A7-D088-F393-E4F66B3D7DE8}" v="3760" dt="2024-10-07T13:33:41.728"/>
  </p1510:revLst>
</p1510:revInfo>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2"/>
      </p:guideLst>
    </p:cSldViewPr>
  </p:slideViewPr>
  <p:notesViewPr>
    <p:cSldViewPr snapToGrid="0">
      <p:cViewPr>
        <p:scale>
          <a:sx n="1" d="2"/>
          <a:sy n="1" d="2"/>
        </p:scale>
        <p:origin x="0" y="0"/>
      </p:cViewPr>
      <p:guideLst>
        <p:guide orient="horz" pos="2880"/>
        <p:guide pos="2160"/>
        <p:guide orient="horz" pos="2124"/>
        <p:guide pos="311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font" Target="fonts/font5.fntdata"/><Relationship Id="rId53" Type="http://schemas.openxmlformats.org/officeDocument/2006/relationships/font" Target="fonts/font13.fntdata"/><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font" Target="fonts/font11.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6.fntdata"/><Relationship Id="rId59"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font" Target="fonts/font1.fntdata"/><Relationship Id="rId54"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9.fntdata"/><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4.fntdata"/><Relationship Id="rId52" Type="http://schemas.openxmlformats.org/officeDocument/2006/relationships/font" Target="fonts/font12.fntdata"/><Relationship Id="rId6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lomp, W.P. (Willemijn)" userId="S::plompwp@vuw.leidenuniv.nl::1de9b2c1-e692-4301-a81e-37de22dad2f7" providerId="AD" clId="Web-{C011C579-72A7-D088-F393-E4F66B3D7DE8}"/>
    <pc:docChg chg="addSld delSld modSld sldOrd modSection">
      <pc:chgData name="Plomp, W.P. (Willemijn)" userId="S::plompwp@vuw.leidenuniv.nl::1de9b2c1-e692-4301-a81e-37de22dad2f7" providerId="AD" clId="Web-{C011C579-72A7-D088-F393-E4F66B3D7DE8}" dt="2024-10-07T13:33:41.728" v="3688" actId="14100"/>
      <pc:docMkLst>
        <pc:docMk/>
      </pc:docMkLst>
      <pc:sldChg chg="modSp">
        <pc:chgData name="Plomp, W.P. (Willemijn)" userId="S::plompwp@vuw.leidenuniv.nl::1de9b2c1-e692-4301-a81e-37de22dad2f7" providerId="AD" clId="Web-{C011C579-72A7-D088-F393-E4F66B3D7DE8}" dt="2024-10-07T13:24:37.395" v="3624" actId="20577"/>
        <pc:sldMkLst>
          <pc:docMk/>
          <pc:sldMk cId="1182971502" sldId="327"/>
        </pc:sldMkLst>
        <pc:spChg chg="mod">
          <ac:chgData name="Plomp, W.P. (Willemijn)" userId="S::plompwp@vuw.leidenuniv.nl::1de9b2c1-e692-4301-a81e-37de22dad2f7" providerId="AD" clId="Web-{C011C579-72A7-D088-F393-E4F66B3D7DE8}" dt="2024-10-07T13:24:37.395" v="3624" actId="20577"/>
          <ac:spMkLst>
            <pc:docMk/>
            <pc:sldMk cId="1182971502" sldId="327"/>
            <ac:spMk id="3" creationId="{3640E6D3-2AF9-4155-95BA-72C65C0A19BF}"/>
          </ac:spMkLst>
        </pc:spChg>
      </pc:sldChg>
      <pc:sldChg chg="del">
        <pc:chgData name="Plomp, W.P. (Willemijn)" userId="S::plompwp@vuw.leidenuniv.nl::1de9b2c1-e692-4301-a81e-37de22dad2f7" providerId="AD" clId="Web-{C011C579-72A7-D088-F393-E4F66B3D7DE8}" dt="2024-10-07T11:08:52.467" v="1002"/>
        <pc:sldMkLst>
          <pc:docMk/>
          <pc:sldMk cId="3994380668" sldId="333"/>
        </pc:sldMkLst>
      </pc:sldChg>
      <pc:sldChg chg="modSp">
        <pc:chgData name="Plomp, W.P. (Willemijn)" userId="S::plompwp@vuw.leidenuniv.nl::1de9b2c1-e692-4301-a81e-37de22dad2f7" providerId="AD" clId="Web-{C011C579-72A7-D088-F393-E4F66B3D7DE8}" dt="2024-10-07T13:14:45.998" v="3548" actId="20577"/>
        <pc:sldMkLst>
          <pc:docMk/>
          <pc:sldMk cId="1936894559" sldId="342"/>
        </pc:sldMkLst>
        <pc:spChg chg="mod">
          <ac:chgData name="Plomp, W.P. (Willemijn)" userId="S::plompwp@vuw.leidenuniv.nl::1de9b2c1-e692-4301-a81e-37de22dad2f7" providerId="AD" clId="Web-{C011C579-72A7-D088-F393-E4F66B3D7DE8}" dt="2024-10-07T13:14:45.998" v="3548" actId="20577"/>
          <ac:spMkLst>
            <pc:docMk/>
            <pc:sldMk cId="1936894559" sldId="342"/>
            <ac:spMk id="12" creationId="{18043855-989B-4BD4-B3E6-52878C098A04}"/>
          </ac:spMkLst>
        </pc:spChg>
      </pc:sldChg>
      <pc:sldChg chg="del">
        <pc:chgData name="Plomp, W.P. (Willemijn)" userId="S::plompwp@vuw.leidenuniv.nl::1de9b2c1-e692-4301-a81e-37de22dad2f7" providerId="AD" clId="Web-{C011C579-72A7-D088-F393-E4F66B3D7DE8}" dt="2024-10-07T11:55:38.003" v="3088"/>
        <pc:sldMkLst>
          <pc:docMk/>
          <pc:sldMk cId="3234620820" sldId="349"/>
        </pc:sldMkLst>
      </pc:sldChg>
      <pc:sldChg chg="del">
        <pc:chgData name="Plomp, W.P. (Willemijn)" userId="S::plompwp@vuw.leidenuniv.nl::1de9b2c1-e692-4301-a81e-37de22dad2f7" providerId="AD" clId="Web-{C011C579-72A7-D088-F393-E4F66B3D7DE8}" dt="2024-10-07T11:09:03.749" v="1003"/>
        <pc:sldMkLst>
          <pc:docMk/>
          <pc:sldMk cId="41202646" sldId="350"/>
        </pc:sldMkLst>
      </pc:sldChg>
      <pc:sldChg chg="modSp">
        <pc:chgData name="Plomp, W.P. (Willemijn)" userId="S::plompwp@vuw.leidenuniv.nl::1de9b2c1-e692-4301-a81e-37de22dad2f7" providerId="AD" clId="Web-{C011C579-72A7-D088-F393-E4F66B3D7DE8}" dt="2024-10-07T11:15:58.011" v="1061" actId="20577"/>
        <pc:sldMkLst>
          <pc:docMk/>
          <pc:sldMk cId="3283894416" sldId="352"/>
        </pc:sldMkLst>
        <pc:spChg chg="mod">
          <ac:chgData name="Plomp, W.P. (Willemijn)" userId="S::plompwp@vuw.leidenuniv.nl::1de9b2c1-e692-4301-a81e-37de22dad2f7" providerId="AD" clId="Web-{C011C579-72A7-D088-F393-E4F66B3D7DE8}" dt="2024-10-07T11:15:58.011" v="1061" actId="20577"/>
          <ac:spMkLst>
            <pc:docMk/>
            <pc:sldMk cId="3283894416" sldId="352"/>
            <ac:spMk id="4" creationId="{443C3635-2098-63D4-A006-50D7DF8E8014}"/>
          </ac:spMkLst>
        </pc:spChg>
      </pc:sldChg>
      <pc:sldChg chg="del">
        <pc:chgData name="Plomp, W.P. (Willemijn)" userId="S::plompwp@vuw.leidenuniv.nl::1de9b2c1-e692-4301-a81e-37de22dad2f7" providerId="AD" clId="Web-{C011C579-72A7-D088-F393-E4F66B3D7DE8}" dt="2024-10-07T11:55:42.940" v="3090"/>
        <pc:sldMkLst>
          <pc:docMk/>
          <pc:sldMk cId="2550797631" sldId="353"/>
        </pc:sldMkLst>
      </pc:sldChg>
      <pc:sldChg chg="del">
        <pc:chgData name="Plomp, W.P. (Willemijn)" userId="S::plompwp@vuw.leidenuniv.nl::1de9b2c1-e692-4301-a81e-37de22dad2f7" providerId="AD" clId="Web-{C011C579-72A7-D088-F393-E4F66B3D7DE8}" dt="2024-10-07T11:55:32.846" v="3087"/>
        <pc:sldMkLst>
          <pc:docMk/>
          <pc:sldMk cId="181031765" sldId="354"/>
        </pc:sldMkLst>
      </pc:sldChg>
      <pc:sldChg chg="del">
        <pc:chgData name="Plomp, W.P. (Willemijn)" userId="S::plompwp@vuw.leidenuniv.nl::1de9b2c1-e692-4301-a81e-37de22dad2f7" providerId="AD" clId="Web-{C011C579-72A7-D088-F393-E4F66B3D7DE8}" dt="2024-10-07T11:08:46.077" v="1001"/>
        <pc:sldMkLst>
          <pc:docMk/>
          <pc:sldMk cId="3183933922" sldId="356"/>
        </pc:sldMkLst>
      </pc:sldChg>
      <pc:sldChg chg="del">
        <pc:chgData name="Plomp, W.P. (Willemijn)" userId="S::plompwp@vuw.leidenuniv.nl::1de9b2c1-e692-4301-a81e-37de22dad2f7" providerId="AD" clId="Web-{C011C579-72A7-D088-F393-E4F66B3D7DE8}" dt="2024-10-07T10:27:26.893" v="330"/>
        <pc:sldMkLst>
          <pc:docMk/>
          <pc:sldMk cId="316029919" sldId="357"/>
        </pc:sldMkLst>
      </pc:sldChg>
      <pc:sldChg chg="del">
        <pc:chgData name="Plomp, W.P. (Willemijn)" userId="S::plompwp@vuw.leidenuniv.nl::1de9b2c1-e692-4301-a81e-37de22dad2f7" providerId="AD" clId="Web-{C011C579-72A7-D088-F393-E4F66B3D7DE8}" dt="2024-10-07T11:55:38.471" v="3089"/>
        <pc:sldMkLst>
          <pc:docMk/>
          <pc:sldMk cId="244723671" sldId="360"/>
        </pc:sldMkLst>
      </pc:sldChg>
      <pc:sldChg chg="modSp add">
        <pc:chgData name="Plomp, W.P. (Willemijn)" userId="S::plompwp@vuw.leidenuniv.nl::1de9b2c1-e692-4301-a81e-37de22dad2f7" providerId="AD" clId="Web-{C011C579-72A7-D088-F393-E4F66B3D7DE8}" dt="2024-10-07T13:23:27.205" v="3606" actId="20577"/>
        <pc:sldMkLst>
          <pc:docMk/>
          <pc:sldMk cId="503077520" sldId="360"/>
        </pc:sldMkLst>
        <pc:spChg chg="mod">
          <ac:chgData name="Plomp, W.P. (Willemijn)" userId="S::plompwp@vuw.leidenuniv.nl::1de9b2c1-e692-4301-a81e-37de22dad2f7" providerId="AD" clId="Web-{C011C579-72A7-D088-F393-E4F66B3D7DE8}" dt="2024-10-07T13:23:27.205" v="3606" actId="20577"/>
          <ac:spMkLst>
            <pc:docMk/>
            <pc:sldMk cId="503077520" sldId="360"/>
            <ac:spMk id="2" creationId="{00000000-0000-0000-0000-000000000000}"/>
          </ac:spMkLst>
        </pc:spChg>
      </pc:sldChg>
      <pc:sldChg chg="del">
        <pc:chgData name="Plomp, W.P. (Willemijn)" userId="S::plompwp@vuw.leidenuniv.nl::1de9b2c1-e692-4301-a81e-37de22dad2f7" providerId="AD" clId="Web-{C011C579-72A7-D088-F393-E4F66B3D7DE8}" dt="2024-10-07T13:33:07.977" v="3685"/>
        <pc:sldMkLst>
          <pc:docMk/>
          <pc:sldMk cId="3037828086" sldId="361"/>
        </pc:sldMkLst>
      </pc:sldChg>
      <pc:sldChg chg="addSp modSp">
        <pc:chgData name="Plomp, W.P. (Willemijn)" userId="S::plompwp@vuw.leidenuniv.nl::1de9b2c1-e692-4301-a81e-37de22dad2f7" providerId="AD" clId="Web-{C011C579-72A7-D088-F393-E4F66B3D7DE8}" dt="2024-10-07T13:33:41.728" v="3688" actId="14100"/>
        <pc:sldMkLst>
          <pc:docMk/>
          <pc:sldMk cId="3683318394" sldId="363"/>
        </pc:sldMkLst>
        <pc:spChg chg="mod">
          <ac:chgData name="Plomp, W.P. (Willemijn)" userId="S::plompwp@vuw.leidenuniv.nl::1de9b2c1-e692-4301-a81e-37de22dad2f7" providerId="AD" clId="Web-{C011C579-72A7-D088-F393-E4F66B3D7DE8}" dt="2024-10-07T13:33:41.728" v="3688" actId="14100"/>
          <ac:spMkLst>
            <pc:docMk/>
            <pc:sldMk cId="3683318394" sldId="363"/>
            <ac:spMk id="2" creationId="{626781BC-17F8-865A-D858-86C6F2C24BC9}"/>
          </ac:spMkLst>
        </pc:spChg>
        <pc:picChg chg="add mod">
          <ac:chgData name="Plomp, W.P. (Willemijn)" userId="S::plompwp@vuw.leidenuniv.nl::1de9b2c1-e692-4301-a81e-37de22dad2f7" providerId="AD" clId="Web-{C011C579-72A7-D088-F393-E4F66B3D7DE8}" dt="2024-10-07T13:33:34.353" v="3687" actId="1076"/>
          <ac:picMkLst>
            <pc:docMk/>
            <pc:sldMk cId="3683318394" sldId="363"/>
            <ac:picMk id="3" creationId="{5D633846-C3BA-8919-106F-10942A542B3D}"/>
          </ac:picMkLst>
        </pc:picChg>
      </pc:sldChg>
      <pc:sldChg chg="modSp">
        <pc:chgData name="Plomp, W.P. (Willemijn)" userId="S::plompwp@vuw.leidenuniv.nl::1de9b2c1-e692-4301-a81e-37de22dad2f7" providerId="AD" clId="Web-{C011C579-72A7-D088-F393-E4F66B3D7DE8}" dt="2024-10-07T13:17:40.958" v="3586" actId="20577"/>
        <pc:sldMkLst>
          <pc:docMk/>
          <pc:sldMk cId="2676145129" sldId="364"/>
        </pc:sldMkLst>
        <pc:spChg chg="mod">
          <ac:chgData name="Plomp, W.P. (Willemijn)" userId="S::plompwp@vuw.leidenuniv.nl::1de9b2c1-e692-4301-a81e-37de22dad2f7" providerId="AD" clId="Web-{C011C579-72A7-D088-F393-E4F66B3D7DE8}" dt="2024-10-07T13:17:40.958" v="3586" actId="20577"/>
          <ac:spMkLst>
            <pc:docMk/>
            <pc:sldMk cId="2676145129" sldId="364"/>
            <ac:spMk id="3" creationId="{A61D79DB-8696-2279-0F72-46B86E36D781}"/>
          </ac:spMkLst>
        </pc:spChg>
      </pc:sldChg>
      <pc:sldChg chg="modSp del">
        <pc:chgData name="Plomp, W.P. (Willemijn)" userId="S::plompwp@vuw.leidenuniv.nl::1de9b2c1-e692-4301-a81e-37de22dad2f7" providerId="AD" clId="Web-{C011C579-72A7-D088-F393-E4F66B3D7DE8}" dt="2024-10-07T12:23:59.959" v="3492"/>
        <pc:sldMkLst>
          <pc:docMk/>
          <pc:sldMk cId="3554474787" sldId="365"/>
        </pc:sldMkLst>
        <pc:spChg chg="mod">
          <ac:chgData name="Plomp, W.P. (Willemijn)" userId="S::plompwp@vuw.leidenuniv.nl::1de9b2c1-e692-4301-a81e-37de22dad2f7" providerId="AD" clId="Web-{C011C579-72A7-D088-F393-E4F66B3D7DE8}" dt="2024-10-07T10:26:33.469" v="329" actId="20577"/>
          <ac:spMkLst>
            <pc:docMk/>
            <pc:sldMk cId="3554474787" sldId="365"/>
            <ac:spMk id="3" creationId="{A61D79DB-8696-2279-0F72-46B86E36D781}"/>
          </ac:spMkLst>
        </pc:spChg>
      </pc:sldChg>
      <pc:sldChg chg="del">
        <pc:chgData name="Plomp, W.P. (Willemijn)" userId="S::plompwp@vuw.leidenuniv.nl::1de9b2c1-e692-4301-a81e-37de22dad2f7" providerId="AD" clId="Web-{C011C579-72A7-D088-F393-E4F66B3D7DE8}" dt="2024-10-07T11:55:57.050" v="3091"/>
        <pc:sldMkLst>
          <pc:docMk/>
          <pc:sldMk cId="2672773420" sldId="366"/>
        </pc:sldMkLst>
      </pc:sldChg>
      <pc:sldChg chg="addSp delSp modSp">
        <pc:chgData name="Plomp, W.P. (Willemijn)" userId="S::plompwp@vuw.leidenuniv.nl::1de9b2c1-e692-4301-a81e-37de22dad2f7" providerId="AD" clId="Web-{C011C579-72A7-D088-F393-E4F66B3D7DE8}" dt="2024-10-07T13:25:39.116" v="3630"/>
        <pc:sldMkLst>
          <pc:docMk/>
          <pc:sldMk cId="2645832972" sldId="376"/>
        </pc:sldMkLst>
        <pc:spChg chg="mod">
          <ac:chgData name="Plomp, W.P. (Willemijn)" userId="S::plompwp@vuw.leidenuniv.nl::1de9b2c1-e692-4301-a81e-37de22dad2f7" providerId="AD" clId="Web-{C011C579-72A7-D088-F393-E4F66B3D7DE8}" dt="2024-10-07T13:25:33.788" v="3629" actId="14100"/>
          <ac:spMkLst>
            <pc:docMk/>
            <pc:sldMk cId="2645832972" sldId="376"/>
            <ac:spMk id="3" creationId="{10DC2311-E35E-0C65-99D3-00C353DC073C}"/>
          </ac:spMkLst>
        </pc:spChg>
        <pc:graphicFrameChg chg="del">
          <ac:chgData name="Plomp, W.P. (Willemijn)" userId="S::plompwp@vuw.leidenuniv.nl::1de9b2c1-e692-4301-a81e-37de22dad2f7" providerId="AD" clId="Web-{C011C579-72A7-D088-F393-E4F66B3D7DE8}" dt="2024-10-07T13:25:39.116" v="3630"/>
          <ac:graphicFrameMkLst>
            <pc:docMk/>
            <pc:sldMk cId="2645832972" sldId="376"/>
            <ac:graphicFrameMk id="5" creationId="{2B073F0E-258F-FCB8-FDD2-CCB4C7557E62}"/>
          </ac:graphicFrameMkLst>
        </pc:graphicFrameChg>
        <pc:picChg chg="add mod">
          <ac:chgData name="Plomp, W.P. (Willemijn)" userId="S::plompwp@vuw.leidenuniv.nl::1de9b2c1-e692-4301-a81e-37de22dad2f7" providerId="AD" clId="Web-{C011C579-72A7-D088-F393-E4F66B3D7DE8}" dt="2024-10-07T13:25:28.804" v="3628" actId="1076"/>
          <ac:picMkLst>
            <pc:docMk/>
            <pc:sldMk cId="2645832972" sldId="376"/>
            <ac:picMk id="6" creationId="{F8C39134-2499-CB0E-9F22-780C71F35623}"/>
          </ac:picMkLst>
        </pc:picChg>
      </pc:sldChg>
      <pc:sldChg chg="modSp">
        <pc:chgData name="Plomp, W.P. (Willemijn)" userId="S::plompwp@vuw.leidenuniv.nl::1de9b2c1-e692-4301-a81e-37de22dad2f7" providerId="AD" clId="Web-{C011C579-72A7-D088-F393-E4F66B3D7DE8}" dt="2024-10-07T11:16:03.574" v="1062" actId="20577"/>
        <pc:sldMkLst>
          <pc:docMk/>
          <pc:sldMk cId="2540614831" sldId="377"/>
        </pc:sldMkLst>
        <pc:spChg chg="mod">
          <ac:chgData name="Plomp, W.P. (Willemijn)" userId="S::plompwp@vuw.leidenuniv.nl::1de9b2c1-e692-4301-a81e-37de22dad2f7" providerId="AD" clId="Web-{C011C579-72A7-D088-F393-E4F66B3D7DE8}" dt="2024-10-07T11:16:03.574" v="1062" actId="20577"/>
          <ac:spMkLst>
            <pc:docMk/>
            <pc:sldMk cId="2540614831" sldId="377"/>
            <ac:spMk id="3" creationId="{10DC2311-E35E-0C65-99D3-00C353DC073C}"/>
          </ac:spMkLst>
        </pc:spChg>
      </pc:sldChg>
      <pc:sldChg chg="addSp modSp">
        <pc:chgData name="Plomp, W.P. (Willemijn)" userId="S::plompwp@vuw.leidenuniv.nl::1de9b2c1-e692-4301-a81e-37de22dad2f7" providerId="AD" clId="Web-{C011C579-72A7-D088-F393-E4F66B3D7DE8}" dt="2024-10-07T13:11:07.036" v="3534" actId="20577"/>
        <pc:sldMkLst>
          <pc:docMk/>
          <pc:sldMk cId="2059790233" sldId="378"/>
        </pc:sldMkLst>
        <pc:spChg chg="add mod">
          <ac:chgData name="Plomp, W.P. (Willemijn)" userId="S::plompwp@vuw.leidenuniv.nl::1de9b2c1-e692-4301-a81e-37de22dad2f7" providerId="AD" clId="Web-{C011C579-72A7-D088-F393-E4F66B3D7DE8}" dt="2024-10-07T13:11:07.036" v="3534" actId="20577"/>
          <ac:spMkLst>
            <pc:docMk/>
            <pc:sldMk cId="2059790233" sldId="378"/>
            <ac:spMk id="7" creationId="{F26D2300-A458-FD20-35CE-46C6B4AD6B4C}"/>
          </ac:spMkLst>
        </pc:spChg>
      </pc:sldChg>
      <pc:sldChg chg="addSp delSp modSp ord">
        <pc:chgData name="Plomp, W.P. (Willemijn)" userId="S::plompwp@vuw.leidenuniv.nl::1de9b2c1-e692-4301-a81e-37de22dad2f7" providerId="AD" clId="Web-{C011C579-72A7-D088-F393-E4F66B3D7DE8}" dt="2024-10-07T12:09:06.933" v="3196" actId="20577"/>
        <pc:sldMkLst>
          <pc:docMk/>
          <pc:sldMk cId="2095710388" sldId="379"/>
        </pc:sldMkLst>
        <pc:spChg chg="add del">
          <ac:chgData name="Plomp, W.P. (Willemijn)" userId="S::plompwp@vuw.leidenuniv.nl::1de9b2c1-e692-4301-a81e-37de22dad2f7" providerId="AD" clId="Web-{C011C579-72A7-D088-F393-E4F66B3D7DE8}" dt="2024-10-07T11:54:57.548" v="3076"/>
          <ac:spMkLst>
            <pc:docMk/>
            <pc:sldMk cId="2095710388" sldId="379"/>
            <ac:spMk id="7" creationId="{9AE19799-9F22-8236-50F8-0940B3297F15}"/>
          </ac:spMkLst>
        </pc:spChg>
        <pc:spChg chg="add del">
          <ac:chgData name="Plomp, W.P. (Willemijn)" userId="S::plompwp@vuw.leidenuniv.nl::1de9b2c1-e692-4301-a81e-37de22dad2f7" providerId="AD" clId="Web-{C011C579-72A7-D088-F393-E4F66B3D7DE8}" dt="2024-10-07T11:55:06.220" v="3078"/>
          <ac:spMkLst>
            <pc:docMk/>
            <pc:sldMk cId="2095710388" sldId="379"/>
            <ac:spMk id="9" creationId="{E16A4FD8-AECA-19FE-5F3C-ABA9B8F43A5C}"/>
          </ac:spMkLst>
        </pc:spChg>
        <pc:spChg chg="add mod">
          <ac:chgData name="Plomp, W.P. (Willemijn)" userId="S::plompwp@vuw.leidenuniv.nl::1de9b2c1-e692-4301-a81e-37de22dad2f7" providerId="AD" clId="Web-{C011C579-72A7-D088-F393-E4F66B3D7DE8}" dt="2024-10-07T12:09:06.933" v="3196" actId="20577"/>
          <ac:spMkLst>
            <pc:docMk/>
            <pc:sldMk cId="2095710388" sldId="379"/>
            <ac:spMk id="11" creationId="{D19C20C3-4170-0A66-49FB-A7E168AF4AA9}"/>
          </ac:spMkLst>
        </pc:spChg>
      </pc:sldChg>
      <pc:sldChg chg="addSp delSp modSp ord">
        <pc:chgData name="Plomp, W.P. (Willemijn)" userId="S::plompwp@vuw.leidenuniv.nl::1de9b2c1-e692-4301-a81e-37de22dad2f7" providerId="AD" clId="Web-{C011C579-72A7-D088-F393-E4F66B3D7DE8}" dt="2024-10-07T12:19:18.044" v="3454" actId="20577"/>
        <pc:sldMkLst>
          <pc:docMk/>
          <pc:sldMk cId="2248086119" sldId="380"/>
        </pc:sldMkLst>
        <pc:spChg chg="del">
          <ac:chgData name="Plomp, W.P. (Willemijn)" userId="S::plompwp@vuw.leidenuniv.nl::1de9b2c1-e692-4301-a81e-37de22dad2f7" providerId="AD" clId="Web-{C011C579-72A7-D088-F393-E4F66B3D7DE8}" dt="2024-10-07T10:20:46.646" v="6"/>
          <ac:spMkLst>
            <pc:docMk/>
            <pc:sldMk cId="2248086119" sldId="380"/>
            <ac:spMk id="4" creationId="{443C3635-2098-63D4-A006-50D7DF8E8014}"/>
          </ac:spMkLst>
        </pc:spChg>
        <pc:spChg chg="add mod">
          <ac:chgData name="Plomp, W.P. (Willemijn)" userId="S::plompwp@vuw.leidenuniv.nl::1de9b2c1-e692-4301-a81e-37de22dad2f7" providerId="AD" clId="Web-{C011C579-72A7-D088-F393-E4F66B3D7DE8}" dt="2024-10-07T12:19:18.044" v="3454" actId="20577"/>
          <ac:spMkLst>
            <pc:docMk/>
            <pc:sldMk cId="2248086119" sldId="380"/>
            <ac:spMk id="6" creationId="{37C481DB-2B9B-99A8-63E9-F3C0E9CC9351}"/>
          </ac:spMkLst>
        </pc:spChg>
      </pc:sldChg>
      <pc:sldChg chg="addSp delSp modSp">
        <pc:chgData name="Plomp, W.P. (Willemijn)" userId="S::plompwp@vuw.leidenuniv.nl::1de9b2c1-e692-4301-a81e-37de22dad2f7" providerId="AD" clId="Web-{C011C579-72A7-D088-F393-E4F66B3D7DE8}" dt="2024-10-07T13:24:08.519" v="3608" actId="20577"/>
        <pc:sldMkLst>
          <pc:docMk/>
          <pc:sldMk cId="1820644207" sldId="381"/>
        </pc:sldMkLst>
        <pc:spChg chg="mod">
          <ac:chgData name="Plomp, W.P. (Willemijn)" userId="S::plompwp@vuw.leidenuniv.nl::1de9b2c1-e692-4301-a81e-37de22dad2f7" providerId="AD" clId="Web-{C011C579-72A7-D088-F393-E4F66B3D7DE8}" dt="2024-10-07T13:24:08.519" v="3608" actId="20577"/>
          <ac:spMkLst>
            <pc:docMk/>
            <pc:sldMk cId="1820644207" sldId="381"/>
            <ac:spMk id="2" creationId="{56B869BD-79FF-44BD-823B-3470BF50BBE7}"/>
          </ac:spMkLst>
        </pc:spChg>
        <pc:spChg chg="del">
          <ac:chgData name="Plomp, W.P. (Willemijn)" userId="S::plompwp@vuw.leidenuniv.nl::1de9b2c1-e692-4301-a81e-37de22dad2f7" providerId="AD" clId="Web-{C011C579-72A7-D088-F393-E4F66B3D7DE8}" dt="2024-10-07T10:21:00.912" v="11"/>
          <ac:spMkLst>
            <pc:docMk/>
            <pc:sldMk cId="1820644207" sldId="381"/>
            <ac:spMk id="4" creationId="{443C3635-2098-63D4-A006-50D7DF8E8014}"/>
          </ac:spMkLst>
        </pc:spChg>
        <pc:spChg chg="add mod">
          <ac:chgData name="Plomp, W.P. (Willemijn)" userId="S::plompwp@vuw.leidenuniv.nl::1de9b2c1-e692-4301-a81e-37de22dad2f7" providerId="AD" clId="Web-{C011C579-72A7-D088-F393-E4F66B3D7DE8}" dt="2024-10-07T11:06:37.463" v="1000" actId="20577"/>
          <ac:spMkLst>
            <pc:docMk/>
            <pc:sldMk cId="1820644207" sldId="381"/>
            <ac:spMk id="7" creationId="{510C4396-4CCF-A494-F747-46448BC9E1E1}"/>
          </ac:spMkLst>
        </pc:spChg>
      </pc:sldChg>
      <pc:sldChg chg="delSp add del replId">
        <pc:chgData name="Plomp, W.P. (Willemijn)" userId="S::plompwp@vuw.leidenuniv.nl::1de9b2c1-e692-4301-a81e-37de22dad2f7" providerId="AD" clId="Web-{C011C579-72A7-D088-F393-E4F66B3D7DE8}" dt="2024-10-07T10:21:09.959" v="13"/>
        <pc:sldMkLst>
          <pc:docMk/>
          <pc:sldMk cId="1156559138" sldId="382"/>
        </pc:sldMkLst>
        <pc:spChg chg="del">
          <ac:chgData name="Plomp, W.P. (Willemijn)" userId="S::plompwp@vuw.leidenuniv.nl::1de9b2c1-e692-4301-a81e-37de22dad2f7" providerId="AD" clId="Web-{C011C579-72A7-D088-F393-E4F66B3D7DE8}" dt="2024-10-07T10:21:01.647" v="12"/>
          <ac:spMkLst>
            <pc:docMk/>
            <pc:sldMk cId="1156559138" sldId="382"/>
            <ac:spMk id="4" creationId="{443C3635-2098-63D4-A006-50D7DF8E8014}"/>
          </ac:spMkLst>
        </pc:spChg>
      </pc:sldChg>
      <pc:sldChg chg="modSp add ord replId">
        <pc:chgData name="Plomp, W.P. (Willemijn)" userId="S::plompwp@vuw.leidenuniv.nl::1de9b2c1-e692-4301-a81e-37de22dad2f7" providerId="AD" clId="Web-{C011C579-72A7-D088-F393-E4F66B3D7DE8}" dt="2024-10-07T13:24:13.676" v="3610" actId="20577"/>
        <pc:sldMkLst>
          <pc:docMk/>
          <pc:sldMk cId="3811478088" sldId="382"/>
        </pc:sldMkLst>
        <pc:spChg chg="mod">
          <ac:chgData name="Plomp, W.P. (Willemijn)" userId="S::plompwp@vuw.leidenuniv.nl::1de9b2c1-e692-4301-a81e-37de22dad2f7" providerId="AD" clId="Web-{C011C579-72A7-D088-F393-E4F66B3D7DE8}" dt="2024-10-07T13:24:13.676" v="3610" actId="20577"/>
          <ac:spMkLst>
            <pc:docMk/>
            <pc:sldMk cId="3811478088" sldId="382"/>
            <ac:spMk id="2" creationId="{56B869BD-79FF-44BD-823B-3470BF50BBE7}"/>
          </ac:spMkLst>
        </pc:spChg>
        <pc:spChg chg="mod">
          <ac:chgData name="Plomp, W.P. (Willemijn)" userId="S::plompwp@vuw.leidenuniv.nl::1de9b2c1-e692-4301-a81e-37de22dad2f7" providerId="AD" clId="Web-{C011C579-72A7-D088-F393-E4F66B3D7DE8}" dt="2024-10-07T10:40:56.339" v="572" actId="20577"/>
          <ac:spMkLst>
            <pc:docMk/>
            <pc:sldMk cId="3811478088" sldId="382"/>
            <ac:spMk id="4" creationId="{443C3635-2098-63D4-A006-50D7DF8E8014}"/>
          </ac:spMkLst>
        </pc:spChg>
      </pc:sldChg>
      <pc:sldChg chg="add del replId">
        <pc:chgData name="Plomp, W.P. (Willemijn)" userId="S::plompwp@vuw.leidenuniv.nl::1de9b2c1-e692-4301-a81e-37de22dad2f7" providerId="AD" clId="Web-{C011C579-72A7-D088-F393-E4F66B3D7DE8}" dt="2024-10-07T10:20:51.443" v="7"/>
        <pc:sldMkLst>
          <pc:docMk/>
          <pc:sldMk cId="3910328820" sldId="382"/>
        </pc:sldMkLst>
      </pc:sldChg>
      <pc:sldChg chg="modSp add del ord replId">
        <pc:chgData name="Plomp, W.P. (Willemijn)" userId="S::plompwp@vuw.leidenuniv.nl::1de9b2c1-e692-4301-a81e-37de22dad2f7" providerId="AD" clId="Web-{C011C579-72A7-D088-F393-E4F66B3D7DE8}" dt="2024-10-07T10:20:54.615" v="9"/>
        <pc:sldMkLst>
          <pc:docMk/>
          <pc:sldMk cId="1183281948" sldId="383"/>
        </pc:sldMkLst>
        <pc:spChg chg="mod">
          <ac:chgData name="Plomp, W.P. (Willemijn)" userId="S::plompwp@vuw.leidenuniv.nl::1de9b2c1-e692-4301-a81e-37de22dad2f7" providerId="AD" clId="Web-{C011C579-72A7-D088-F393-E4F66B3D7DE8}" dt="2024-10-07T10:20:38.490" v="5" actId="20577"/>
          <ac:spMkLst>
            <pc:docMk/>
            <pc:sldMk cId="1183281948" sldId="383"/>
            <ac:spMk id="2" creationId="{56B869BD-79FF-44BD-823B-3470BF50BBE7}"/>
          </ac:spMkLst>
        </pc:spChg>
      </pc:sldChg>
      <pc:sldChg chg="addSp delSp modSp add replId">
        <pc:chgData name="Plomp, W.P. (Willemijn)" userId="S::plompwp@vuw.leidenuniv.nl::1de9b2c1-e692-4301-a81e-37de22dad2f7" providerId="AD" clId="Web-{C011C579-72A7-D088-F393-E4F66B3D7DE8}" dt="2024-10-07T13:24:24.879" v="3613" actId="20577"/>
        <pc:sldMkLst>
          <pc:docMk/>
          <pc:sldMk cId="3281765838" sldId="383"/>
        </pc:sldMkLst>
        <pc:spChg chg="add del mod">
          <ac:chgData name="Plomp, W.P. (Willemijn)" userId="S::plompwp@vuw.leidenuniv.nl::1de9b2c1-e692-4301-a81e-37de22dad2f7" providerId="AD" clId="Web-{C011C579-72A7-D088-F393-E4F66B3D7DE8}" dt="2024-10-07T13:24:24.879" v="3613" actId="20577"/>
          <ac:spMkLst>
            <pc:docMk/>
            <pc:sldMk cId="3281765838" sldId="383"/>
            <ac:spMk id="2" creationId="{56B869BD-79FF-44BD-823B-3470BF50BBE7}"/>
          </ac:spMkLst>
        </pc:spChg>
        <pc:spChg chg="mod">
          <ac:chgData name="Plomp, W.P. (Willemijn)" userId="S::plompwp@vuw.leidenuniv.nl::1de9b2c1-e692-4301-a81e-37de22dad2f7" providerId="AD" clId="Web-{C011C579-72A7-D088-F393-E4F66B3D7DE8}" dt="2024-10-07T12:02:03.076" v="3105" actId="20577"/>
          <ac:spMkLst>
            <pc:docMk/>
            <pc:sldMk cId="3281765838" sldId="383"/>
            <ac:spMk id="4" creationId="{443C3635-2098-63D4-A006-50D7DF8E8014}"/>
          </ac:spMkLst>
        </pc:spChg>
        <pc:spChg chg="add del mod">
          <ac:chgData name="Plomp, W.P. (Willemijn)" userId="S::plompwp@vuw.leidenuniv.nl::1de9b2c1-e692-4301-a81e-37de22dad2f7" providerId="AD" clId="Web-{C011C579-72A7-D088-F393-E4F66B3D7DE8}" dt="2024-10-07T13:24:20.332" v="3612"/>
          <ac:spMkLst>
            <pc:docMk/>
            <pc:sldMk cId="3281765838" sldId="383"/>
            <ac:spMk id="7" creationId="{1BED49F5-F395-6D44-641E-84A8EE467957}"/>
          </ac:spMkLst>
        </pc:spChg>
      </pc:sldChg>
      <pc:sldChg chg="addSp delSp modSp new mod modClrScheme chgLayout">
        <pc:chgData name="Plomp, W.P. (Willemijn)" userId="S::plompwp@vuw.leidenuniv.nl::1de9b2c1-e692-4301-a81e-37de22dad2f7" providerId="AD" clId="Web-{C011C579-72A7-D088-F393-E4F66B3D7DE8}" dt="2024-10-07T10:35:10.392" v="433" actId="14100"/>
        <pc:sldMkLst>
          <pc:docMk/>
          <pc:sldMk cId="1209020986" sldId="384"/>
        </pc:sldMkLst>
        <pc:spChg chg="del">
          <ac:chgData name="Plomp, W.P. (Willemijn)" userId="S::plompwp@vuw.leidenuniv.nl::1de9b2c1-e692-4301-a81e-37de22dad2f7" providerId="AD" clId="Web-{C011C579-72A7-D088-F393-E4F66B3D7DE8}" dt="2024-10-07T10:34:31.703" v="426"/>
          <ac:spMkLst>
            <pc:docMk/>
            <pc:sldMk cId="1209020986" sldId="384"/>
            <ac:spMk id="2" creationId="{5918732C-02AF-1D1A-9141-9F49E73B862C}"/>
          </ac:spMkLst>
        </pc:spChg>
        <pc:spChg chg="add del">
          <ac:chgData name="Plomp, W.P. (Willemijn)" userId="S::plompwp@vuw.leidenuniv.nl::1de9b2c1-e692-4301-a81e-37de22dad2f7" providerId="AD" clId="Web-{C011C579-72A7-D088-F393-E4F66B3D7DE8}" dt="2024-10-07T10:34:27.671" v="425"/>
          <ac:spMkLst>
            <pc:docMk/>
            <pc:sldMk cId="1209020986" sldId="384"/>
            <ac:spMk id="3" creationId="{A5FD26DD-20A7-B55A-76E5-2B6FA911880F}"/>
          </ac:spMkLst>
        </pc:spChg>
        <pc:spChg chg="mod modVis">
          <ac:chgData name="Plomp, W.P. (Willemijn)" userId="S::plompwp@vuw.leidenuniv.nl::1de9b2c1-e692-4301-a81e-37de22dad2f7" providerId="AD" clId="Web-{C011C579-72A7-D088-F393-E4F66B3D7DE8}" dt="2024-10-07T10:34:31.703" v="426"/>
          <ac:spMkLst>
            <pc:docMk/>
            <pc:sldMk cId="1209020986" sldId="384"/>
            <ac:spMk id="4" creationId="{DBD6CF74-EEAA-643F-1F30-B45DA0D8DE85}"/>
          </ac:spMkLst>
        </pc:spChg>
        <pc:spChg chg="add del mod">
          <ac:chgData name="Plomp, W.P. (Willemijn)" userId="S::plompwp@vuw.leidenuniv.nl::1de9b2c1-e692-4301-a81e-37de22dad2f7" providerId="AD" clId="Web-{C011C579-72A7-D088-F393-E4F66B3D7DE8}" dt="2024-10-07T10:34:56.469" v="430"/>
          <ac:spMkLst>
            <pc:docMk/>
            <pc:sldMk cId="1209020986" sldId="384"/>
            <ac:spMk id="8" creationId="{E552556E-2241-D805-4550-77A5F671CC40}"/>
          </ac:spMkLst>
        </pc:spChg>
        <pc:picChg chg="add del mod ord">
          <ac:chgData name="Plomp, W.P. (Willemijn)" userId="S::plompwp@vuw.leidenuniv.nl::1de9b2c1-e692-4301-a81e-37de22dad2f7" providerId="AD" clId="Web-{C011C579-72A7-D088-F393-E4F66B3D7DE8}" dt="2024-10-07T10:34:24.265" v="424"/>
          <ac:picMkLst>
            <pc:docMk/>
            <pc:sldMk cId="1209020986" sldId="384"/>
            <ac:picMk id="5" creationId="{DCD29377-A1C4-7A16-BC42-6725D6EA5991}"/>
          </ac:picMkLst>
        </pc:picChg>
        <pc:picChg chg="add del mod ord">
          <ac:chgData name="Plomp, W.P. (Willemijn)" userId="S::plompwp@vuw.leidenuniv.nl::1de9b2c1-e692-4301-a81e-37de22dad2f7" providerId="AD" clId="Web-{C011C579-72A7-D088-F393-E4F66B3D7DE8}" dt="2024-10-07T10:34:49.360" v="429"/>
          <ac:picMkLst>
            <pc:docMk/>
            <pc:sldMk cId="1209020986" sldId="384"/>
            <ac:picMk id="6" creationId="{E046C248-978A-0891-3468-467B5B81CCDA}"/>
          </ac:picMkLst>
        </pc:picChg>
        <pc:picChg chg="add mod">
          <ac:chgData name="Plomp, W.P. (Willemijn)" userId="S::plompwp@vuw.leidenuniv.nl::1de9b2c1-e692-4301-a81e-37de22dad2f7" providerId="AD" clId="Web-{C011C579-72A7-D088-F393-E4F66B3D7DE8}" dt="2024-10-07T10:35:10.392" v="433" actId="14100"/>
          <ac:picMkLst>
            <pc:docMk/>
            <pc:sldMk cId="1209020986" sldId="384"/>
            <ac:picMk id="9" creationId="{732C9003-C4C8-EA9F-C94C-68141D247F78}"/>
          </ac:picMkLst>
        </pc:picChg>
      </pc:sldChg>
      <pc:sldChg chg="modSp add del replId">
        <pc:chgData name="Plomp, W.P. (Willemijn)" userId="S::plompwp@vuw.leidenuniv.nl::1de9b2c1-e692-4301-a81e-37de22dad2f7" providerId="AD" clId="Web-{C011C579-72A7-D088-F393-E4F66B3D7DE8}" dt="2024-10-07T12:20:47.922" v="3457"/>
        <pc:sldMkLst>
          <pc:docMk/>
          <pc:sldMk cId="2334137305" sldId="385"/>
        </pc:sldMkLst>
        <pc:spChg chg="mod">
          <ac:chgData name="Plomp, W.P. (Willemijn)" userId="S::plompwp@vuw.leidenuniv.nl::1de9b2c1-e692-4301-a81e-37de22dad2f7" providerId="AD" clId="Web-{C011C579-72A7-D088-F393-E4F66B3D7DE8}" dt="2024-10-07T11:00:06.952" v="828" actId="20577"/>
          <ac:spMkLst>
            <pc:docMk/>
            <pc:sldMk cId="2334137305" sldId="385"/>
            <ac:spMk id="2" creationId="{56B869BD-79FF-44BD-823B-3470BF50BBE7}"/>
          </ac:spMkLst>
        </pc:spChg>
        <pc:spChg chg="mod">
          <ac:chgData name="Plomp, W.P. (Willemijn)" userId="S::plompwp@vuw.leidenuniv.nl::1de9b2c1-e692-4301-a81e-37de22dad2f7" providerId="AD" clId="Web-{C011C579-72A7-D088-F393-E4F66B3D7DE8}" dt="2024-10-07T10:59:58.811" v="823" actId="1076"/>
          <ac:spMkLst>
            <pc:docMk/>
            <pc:sldMk cId="2334137305" sldId="385"/>
            <ac:spMk id="3" creationId="{03DABA09-8C26-40A1-9313-8C490D08E869}"/>
          </ac:spMkLst>
        </pc:spChg>
        <pc:spChg chg="mod">
          <ac:chgData name="Plomp, W.P. (Willemijn)" userId="S::plompwp@vuw.leidenuniv.nl::1de9b2c1-e692-4301-a81e-37de22dad2f7" providerId="AD" clId="Web-{C011C579-72A7-D088-F393-E4F66B3D7DE8}" dt="2024-10-07T10:58:35.418" v="805" actId="20577"/>
          <ac:spMkLst>
            <pc:docMk/>
            <pc:sldMk cId="2334137305" sldId="385"/>
            <ac:spMk id="7" creationId="{510C4396-4CCF-A494-F747-46448BC9E1E1}"/>
          </ac:spMkLst>
        </pc:spChg>
      </pc:sldChg>
      <pc:sldChg chg="modSp add replId">
        <pc:chgData name="Plomp, W.P. (Willemijn)" userId="S::plompwp@vuw.leidenuniv.nl::1de9b2c1-e692-4301-a81e-37de22dad2f7" providerId="AD" clId="Web-{C011C579-72A7-D088-F393-E4F66B3D7DE8}" dt="2024-10-07T11:58:53.649" v="3092" actId="20577"/>
        <pc:sldMkLst>
          <pc:docMk/>
          <pc:sldMk cId="1080220624" sldId="386"/>
        </pc:sldMkLst>
        <pc:spChg chg="mod">
          <ac:chgData name="Plomp, W.P. (Willemijn)" userId="S::plompwp@vuw.leidenuniv.nl::1de9b2c1-e692-4301-a81e-37de22dad2f7" providerId="AD" clId="Web-{C011C579-72A7-D088-F393-E4F66B3D7DE8}" dt="2024-10-07T11:58:53.649" v="3092" actId="20577"/>
          <ac:spMkLst>
            <pc:docMk/>
            <pc:sldMk cId="1080220624" sldId="386"/>
            <ac:spMk id="7" creationId="{F26D2300-A458-FD20-35CE-46C6B4AD6B4C}"/>
          </ac:spMkLst>
        </pc:spChg>
      </pc:sldChg>
      <pc:sldChg chg="modSp add replId">
        <pc:chgData name="Plomp, W.P. (Willemijn)" userId="S::plompwp@vuw.leidenuniv.nl::1de9b2c1-e692-4301-a81e-37de22dad2f7" providerId="AD" clId="Web-{C011C579-72A7-D088-F393-E4F66B3D7DE8}" dt="2024-10-07T13:27:41.543" v="3643" actId="20577"/>
        <pc:sldMkLst>
          <pc:docMk/>
          <pc:sldMk cId="2525964867" sldId="387"/>
        </pc:sldMkLst>
        <pc:spChg chg="mod">
          <ac:chgData name="Plomp, W.P. (Willemijn)" userId="S::plompwp@vuw.leidenuniv.nl::1de9b2c1-e692-4301-a81e-37de22dad2f7" providerId="AD" clId="Web-{C011C579-72A7-D088-F393-E4F66B3D7DE8}" dt="2024-10-07T13:27:41.543" v="3643" actId="20577"/>
          <ac:spMkLst>
            <pc:docMk/>
            <pc:sldMk cId="2525964867" sldId="387"/>
            <ac:spMk id="7" creationId="{F26D2300-A458-FD20-35CE-46C6B4AD6B4C}"/>
          </ac:spMkLst>
        </pc:spChg>
      </pc:sldChg>
      <pc:sldChg chg="modSp add replId">
        <pc:chgData name="Plomp, W.P. (Willemijn)" userId="S::plompwp@vuw.leidenuniv.nl::1de9b2c1-e692-4301-a81e-37de22dad2f7" providerId="AD" clId="Web-{C011C579-72A7-D088-F393-E4F66B3D7DE8}" dt="2024-10-07T11:50:35.322" v="2983" actId="20577"/>
        <pc:sldMkLst>
          <pc:docMk/>
          <pc:sldMk cId="1468898959" sldId="388"/>
        </pc:sldMkLst>
        <pc:spChg chg="mod">
          <ac:chgData name="Plomp, W.P. (Willemijn)" userId="S::plompwp@vuw.leidenuniv.nl::1de9b2c1-e692-4301-a81e-37de22dad2f7" providerId="AD" clId="Web-{C011C579-72A7-D088-F393-E4F66B3D7DE8}" dt="2024-10-07T11:50:35.322" v="2983" actId="20577"/>
          <ac:spMkLst>
            <pc:docMk/>
            <pc:sldMk cId="1468898959" sldId="388"/>
            <ac:spMk id="7" creationId="{F26D2300-A458-FD20-35CE-46C6B4AD6B4C}"/>
          </ac:spMkLst>
        </pc:spChg>
      </pc:sldChg>
      <pc:sldChg chg="addSp modSp add replId">
        <pc:chgData name="Plomp, W.P. (Willemijn)" userId="S::plompwp@vuw.leidenuniv.nl::1de9b2c1-e692-4301-a81e-37de22dad2f7" providerId="AD" clId="Web-{C011C579-72A7-D088-F393-E4F66B3D7DE8}" dt="2024-10-07T13:27:16.620" v="3641" actId="20577"/>
        <pc:sldMkLst>
          <pc:docMk/>
          <pc:sldMk cId="2468859863" sldId="389"/>
        </pc:sldMkLst>
        <pc:spChg chg="mod">
          <ac:chgData name="Plomp, W.P. (Willemijn)" userId="S::plompwp@vuw.leidenuniv.nl::1de9b2c1-e692-4301-a81e-37de22dad2f7" providerId="AD" clId="Web-{C011C579-72A7-D088-F393-E4F66B3D7DE8}" dt="2024-10-07T13:27:16.620" v="3641" actId="20577"/>
          <ac:spMkLst>
            <pc:docMk/>
            <pc:sldMk cId="2468859863" sldId="389"/>
            <ac:spMk id="11" creationId="{D19C20C3-4170-0A66-49FB-A7E168AF4AA9}"/>
          </ac:spMkLst>
        </pc:spChg>
        <pc:picChg chg="add mod">
          <ac:chgData name="Plomp, W.P. (Willemijn)" userId="S::plompwp@vuw.leidenuniv.nl::1de9b2c1-e692-4301-a81e-37de22dad2f7" providerId="AD" clId="Web-{C011C579-72A7-D088-F393-E4F66B3D7DE8}" dt="2024-10-07T13:26:39.009" v="3632" actId="1076"/>
          <ac:picMkLst>
            <pc:docMk/>
            <pc:sldMk cId="2468859863" sldId="389"/>
            <ac:picMk id="6" creationId="{B64DC0FE-7690-E24A-8DEA-B816D4489E80}"/>
          </ac:picMkLst>
        </pc:picChg>
      </pc:sldChg>
      <pc:sldChg chg="add del ord replId">
        <pc:chgData name="Plomp, W.P. (Willemijn)" userId="S::plompwp@vuw.leidenuniv.nl::1de9b2c1-e692-4301-a81e-37de22dad2f7" providerId="AD" clId="Web-{C011C579-72A7-D088-F393-E4F66B3D7DE8}" dt="2024-10-07T12:19:07.138" v="3452"/>
        <pc:sldMkLst>
          <pc:docMk/>
          <pc:sldMk cId="575821200" sldId="390"/>
        </pc:sldMkLst>
      </pc:sldChg>
      <pc:sldChg chg="modSp add replId">
        <pc:chgData name="Plomp, W.P. (Willemijn)" userId="S::plompwp@vuw.leidenuniv.nl::1de9b2c1-e692-4301-a81e-37de22dad2f7" providerId="AD" clId="Web-{C011C579-72A7-D088-F393-E4F66B3D7DE8}" dt="2024-10-07T12:19:49.326" v="3456" actId="20577"/>
        <pc:sldMkLst>
          <pc:docMk/>
          <pc:sldMk cId="4186870231" sldId="390"/>
        </pc:sldMkLst>
        <pc:spChg chg="mod">
          <ac:chgData name="Plomp, W.P. (Willemijn)" userId="S::plompwp@vuw.leidenuniv.nl::1de9b2c1-e692-4301-a81e-37de22dad2f7" providerId="AD" clId="Web-{C011C579-72A7-D088-F393-E4F66B3D7DE8}" dt="2024-10-07T12:19:49.326" v="3456" actId="20577"/>
          <ac:spMkLst>
            <pc:docMk/>
            <pc:sldMk cId="4186870231" sldId="390"/>
            <ac:spMk id="6" creationId="{37C481DB-2B9B-99A8-63E9-F3C0E9CC9351}"/>
          </ac:spMkLst>
        </pc:spChg>
      </pc:sldChg>
      <pc:sldChg chg="addSp modSp add replId">
        <pc:chgData name="Plomp, W.P. (Willemijn)" userId="S::plompwp@vuw.leidenuniv.nl::1de9b2c1-e692-4301-a81e-37de22dad2f7" providerId="AD" clId="Web-{C011C579-72A7-D088-F393-E4F66B3D7DE8}" dt="2024-10-07T12:24:55.804" v="3506" actId="1076"/>
        <pc:sldMkLst>
          <pc:docMk/>
          <pc:sldMk cId="516947419" sldId="391"/>
        </pc:sldMkLst>
        <pc:spChg chg="mod">
          <ac:chgData name="Plomp, W.P. (Willemijn)" userId="S::plompwp@vuw.leidenuniv.nl::1de9b2c1-e692-4301-a81e-37de22dad2f7" providerId="AD" clId="Web-{C011C579-72A7-D088-F393-E4F66B3D7DE8}" dt="2024-10-07T12:24:27.241" v="3496" actId="20577"/>
          <ac:spMkLst>
            <pc:docMk/>
            <pc:sldMk cId="516947419" sldId="391"/>
            <ac:spMk id="3" creationId="{A61D79DB-8696-2279-0F72-46B86E36D781}"/>
          </ac:spMkLst>
        </pc:spChg>
        <pc:spChg chg="add mod">
          <ac:chgData name="Plomp, W.P. (Willemijn)" userId="S::plompwp@vuw.leidenuniv.nl::1de9b2c1-e692-4301-a81e-37de22dad2f7" providerId="AD" clId="Web-{C011C579-72A7-D088-F393-E4F66B3D7DE8}" dt="2024-10-07T12:24:55.804" v="3506" actId="1076"/>
          <ac:spMkLst>
            <pc:docMk/>
            <pc:sldMk cId="516947419" sldId="391"/>
            <ac:spMk id="5" creationId="{6858AD02-ECDE-A267-87D8-AF0E08AC55BB}"/>
          </ac:spMkLst>
        </pc:spChg>
        <pc:spChg chg="add mod">
          <ac:chgData name="Plomp, W.P. (Willemijn)" userId="S::plompwp@vuw.leidenuniv.nl::1de9b2c1-e692-4301-a81e-37de22dad2f7" providerId="AD" clId="Web-{C011C579-72A7-D088-F393-E4F66B3D7DE8}" dt="2024-10-07T12:23:43.271" v="3491" actId="1076"/>
          <ac:spMkLst>
            <pc:docMk/>
            <pc:sldMk cId="516947419" sldId="391"/>
            <ac:spMk id="6" creationId="{8394AECB-C2B5-DF8E-29C6-DF0E7C80A752}"/>
          </ac:spMkLst>
        </pc:spChg>
      </pc:sldChg>
      <pc:sldChg chg="modSp new">
        <pc:chgData name="Plomp, W.P. (Willemijn)" userId="S::plompwp@vuw.leidenuniv.nl::1de9b2c1-e692-4301-a81e-37de22dad2f7" providerId="AD" clId="Web-{C011C579-72A7-D088-F393-E4F66B3D7DE8}" dt="2024-10-07T13:20:12.182" v="3603" actId="20577"/>
        <pc:sldMkLst>
          <pc:docMk/>
          <pc:sldMk cId="1255996346" sldId="392"/>
        </pc:sldMkLst>
        <pc:spChg chg="mod">
          <ac:chgData name="Plomp, W.P. (Willemijn)" userId="S::plompwp@vuw.leidenuniv.nl::1de9b2c1-e692-4301-a81e-37de22dad2f7" providerId="AD" clId="Web-{C011C579-72A7-D088-F393-E4F66B3D7DE8}" dt="2024-10-07T13:19:53.103" v="3597" actId="20577"/>
          <ac:spMkLst>
            <pc:docMk/>
            <pc:sldMk cId="1255996346" sldId="392"/>
            <ac:spMk id="2" creationId="{D6C03716-A367-DAA1-9172-B9030ED9F29C}"/>
          </ac:spMkLst>
        </pc:spChg>
        <pc:spChg chg="mod">
          <ac:chgData name="Plomp, W.P. (Willemijn)" userId="S::plompwp@vuw.leidenuniv.nl::1de9b2c1-e692-4301-a81e-37de22dad2f7" providerId="AD" clId="Web-{C011C579-72A7-D088-F393-E4F66B3D7DE8}" dt="2024-10-07T13:20:12.182" v="3603" actId="20577"/>
          <ac:spMkLst>
            <pc:docMk/>
            <pc:sldMk cId="1255996346" sldId="392"/>
            <ac:spMk id="3" creationId="{2B078E2B-801D-CA58-3624-BF6F61D86967}"/>
          </ac:spMkLst>
        </pc:spChg>
      </pc:sldChg>
      <pc:sldChg chg="modSp add replId">
        <pc:chgData name="Plomp, W.P. (Willemijn)" userId="S::plompwp@vuw.leidenuniv.nl::1de9b2c1-e692-4301-a81e-37de22dad2f7" providerId="AD" clId="Web-{C011C579-72A7-D088-F393-E4F66B3D7DE8}" dt="2024-10-07T13:29:37.016" v="3649" actId="20577"/>
        <pc:sldMkLst>
          <pc:docMk/>
          <pc:sldMk cId="3868938619" sldId="393"/>
        </pc:sldMkLst>
        <pc:spChg chg="mod">
          <ac:chgData name="Plomp, W.P. (Willemijn)" userId="S::plompwp@vuw.leidenuniv.nl::1de9b2c1-e692-4301-a81e-37de22dad2f7" providerId="AD" clId="Web-{C011C579-72A7-D088-F393-E4F66B3D7DE8}" dt="2024-10-07T13:29:37.016" v="3649" actId="20577"/>
          <ac:spMkLst>
            <pc:docMk/>
            <pc:sldMk cId="3868938619" sldId="393"/>
            <ac:spMk id="7" creationId="{510C4396-4CCF-A494-F747-46448BC9E1E1}"/>
          </ac:spMkLst>
        </pc:spChg>
      </pc:sldChg>
      <pc:sldChg chg="addSp delSp modSp add ord replId">
        <pc:chgData name="Plomp, W.P. (Willemijn)" userId="S::plompwp@vuw.leidenuniv.nl::1de9b2c1-e692-4301-a81e-37de22dad2f7" providerId="AD" clId="Web-{C011C579-72A7-D088-F393-E4F66B3D7DE8}" dt="2024-10-07T13:33:01.430" v="3684" actId="20577"/>
        <pc:sldMkLst>
          <pc:docMk/>
          <pc:sldMk cId="3069776900" sldId="394"/>
        </pc:sldMkLst>
        <pc:spChg chg="del">
          <ac:chgData name="Plomp, W.P. (Willemijn)" userId="S::plompwp@vuw.leidenuniv.nl::1de9b2c1-e692-4301-a81e-37de22dad2f7" providerId="AD" clId="Web-{C011C579-72A7-D088-F393-E4F66B3D7DE8}" dt="2024-10-07T13:32:36.398" v="3673"/>
          <ac:spMkLst>
            <pc:docMk/>
            <pc:sldMk cId="3069776900" sldId="394"/>
            <ac:spMk id="2" creationId="{56B869BD-79FF-44BD-823B-3470BF50BBE7}"/>
          </ac:spMkLst>
        </pc:spChg>
        <pc:spChg chg="add mod">
          <ac:chgData name="Plomp, W.P. (Willemijn)" userId="S::plompwp@vuw.leidenuniv.nl::1de9b2c1-e692-4301-a81e-37de22dad2f7" providerId="AD" clId="Web-{C011C579-72A7-D088-F393-E4F66B3D7DE8}" dt="2024-10-07T13:32:48.430" v="3681" actId="20577"/>
          <ac:spMkLst>
            <pc:docMk/>
            <pc:sldMk cId="3069776900" sldId="394"/>
            <ac:spMk id="6" creationId="{D049B25F-6394-BA3B-654B-BE67797D3947}"/>
          </ac:spMkLst>
        </pc:spChg>
        <pc:spChg chg="mod">
          <ac:chgData name="Plomp, W.P. (Willemijn)" userId="S::plompwp@vuw.leidenuniv.nl::1de9b2c1-e692-4301-a81e-37de22dad2f7" providerId="AD" clId="Web-{C011C579-72A7-D088-F393-E4F66B3D7DE8}" dt="2024-10-07T13:33:01.430" v="3684" actId="20577"/>
          <ac:spMkLst>
            <pc:docMk/>
            <pc:sldMk cId="3069776900" sldId="394"/>
            <ac:spMk id="7" creationId="{F26D2300-A458-FD20-35CE-46C6B4AD6B4C}"/>
          </ac:spMkLst>
        </pc:spChg>
        <pc:spChg chg="add del mod">
          <ac:chgData name="Plomp, W.P. (Willemijn)" userId="S::plompwp@vuw.leidenuniv.nl::1de9b2c1-e692-4301-a81e-37de22dad2f7" providerId="AD" clId="Web-{C011C579-72A7-D088-F393-E4F66B3D7DE8}" dt="2024-10-07T13:32:55.477" v="3682"/>
          <ac:spMkLst>
            <pc:docMk/>
            <pc:sldMk cId="3069776900" sldId="394"/>
            <ac:spMk id="9" creationId="{6EA9FBB6-3DFC-E833-1422-33A4CF24F2B0}"/>
          </ac:spMkLst>
        </pc:spChg>
      </pc:sldChg>
    </pc:docChg>
  </pc:docChgLst>
  <pc:docChgLst>
    <pc:chgData name="Plomp, W.P. (Willemijn)" userId="S::plompwp@vuw.leidenuniv.nl::1de9b2c1-e692-4301-a81e-37de22dad2f7" providerId="AD" clId="Web-{9ADC5754-32C8-3C48-8114-0EDE4ECEBC07}"/>
    <pc:docChg chg="modSld">
      <pc:chgData name="Plomp, W.P. (Willemijn)" userId="S::plompwp@vuw.leidenuniv.nl::1de9b2c1-e692-4301-a81e-37de22dad2f7" providerId="AD" clId="Web-{9ADC5754-32C8-3C48-8114-0EDE4ECEBC07}" dt="2024-10-07T19:48:48.662" v="84" actId="1076"/>
      <pc:docMkLst>
        <pc:docMk/>
      </pc:docMkLst>
      <pc:sldChg chg="modSp">
        <pc:chgData name="Plomp, W.P. (Willemijn)" userId="S::plompwp@vuw.leidenuniv.nl::1de9b2c1-e692-4301-a81e-37de22dad2f7" providerId="AD" clId="Web-{9ADC5754-32C8-3C48-8114-0EDE4ECEBC07}" dt="2024-10-07T19:47:48.970" v="83" actId="20577"/>
        <pc:sldMkLst>
          <pc:docMk/>
          <pc:sldMk cId="1182971502" sldId="327"/>
        </pc:sldMkLst>
        <pc:spChg chg="mod">
          <ac:chgData name="Plomp, W.P. (Willemijn)" userId="S::plompwp@vuw.leidenuniv.nl::1de9b2c1-e692-4301-a81e-37de22dad2f7" providerId="AD" clId="Web-{9ADC5754-32C8-3C48-8114-0EDE4ECEBC07}" dt="2024-10-07T19:47:48.970" v="83" actId="20577"/>
          <ac:spMkLst>
            <pc:docMk/>
            <pc:sldMk cId="1182971502" sldId="327"/>
            <ac:spMk id="3" creationId="{3640E6D3-2AF9-4155-95BA-72C65C0A19BF}"/>
          </ac:spMkLst>
        </pc:spChg>
      </pc:sldChg>
      <pc:sldChg chg="modSp">
        <pc:chgData name="Plomp, W.P. (Willemijn)" userId="S::plompwp@vuw.leidenuniv.nl::1de9b2c1-e692-4301-a81e-37de22dad2f7" providerId="AD" clId="Web-{9ADC5754-32C8-3C48-8114-0EDE4ECEBC07}" dt="2024-10-07T19:29:35.359" v="27" actId="1076"/>
        <pc:sldMkLst>
          <pc:docMk/>
          <pc:sldMk cId="1936894559" sldId="342"/>
        </pc:sldMkLst>
        <pc:spChg chg="mod">
          <ac:chgData name="Plomp, W.P. (Willemijn)" userId="S::plompwp@vuw.leidenuniv.nl::1de9b2c1-e692-4301-a81e-37de22dad2f7" providerId="AD" clId="Web-{9ADC5754-32C8-3C48-8114-0EDE4ECEBC07}" dt="2024-10-07T19:29:35.359" v="27" actId="1076"/>
          <ac:spMkLst>
            <pc:docMk/>
            <pc:sldMk cId="1936894559" sldId="342"/>
            <ac:spMk id="12" creationId="{18043855-989B-4BD4-B3E6-52878C098A04}"/>
          </ac:spMkLst>
        </pc:spChg>
      </pc:sldChg>
      <pc:sldChg chg="modSp">
        <pc:chgData name="Plomp, W.P. (Willemijn)" userId="S::plompwp@vuw.leidenuniv.nl::1de9b2c1-e692-4301-a81e-37de22dad2f7" providerId="AD" clId="Web-{9ADC5754-32C8-3C48-8114-0EDE4ECEBC07}" dt="2024-10-07T19:30:21.753" v="35" actId="20577"/>
        <pc:sldMkLst>
          <pc:docMk/>
          <pc:sldMk cId="386681108" sldId="346"/>
        </pc:sldMkLst>
        <pc:spChg chg="mod">
          <ac:chgData name="Plomp, W.P. (Willemijn)" userId="S::plompwp@vuw.leidenuniv.nl::1de9b2c1-e692-4301-a81e-37de22dad2f7" providerId="AD" clId="Web-{9ADC5754-32C8-3C48-8114-0EDE4ECEBC07}" dt="2024-10-07T19:30:21.753" v="35" actId="20577"/>
          <ac:spMkLst>
            <pc:docMk/>
            <pc:sldMk cId="386681108" sldId="346"/>
            <ac:spMk id="3" creationId="{03DABA09-8C26-40A1-9313-8C490D08E869}"/>
          </ac:spMkLst>
        </pc:spChg>
      </pc:sldChg>
      <pc:sldChg chg="modSp">
        <pc:chgData name="Plomp, W.P. (Willemijn)" userId="S::plompwp@vuw.leidenuniv.nl::1de9b2c1-e692-4301-a81e-37de22dad2f7" providerId="AD" clId="Web-{9ADC5754-32C8-3C48-8114-0EDE4ECEBC07}" dt="2024-10-07T19:24:49.211" v="23" actId="20577"/>
        <pc:sldMkLst>
          <pc:docMk/>
          <pc:sldMk cId="2676145129" sldId="364"/>
        </pc:sldMkLst>
        <pc:spChg chg="mod">
          <ac:chgData name="Plomp, W.P. (Willemijn)" userId="S::plompwp@vuw.leidenuniv.nl::1de9b2c1-e692-4301-a81e-37de22dad2f7" providerId="AD" clId="Web-{9ADC5754-32C8-3C48-8114-0EDE4ECEBC07}" dt="2024-10-07T19:24:49.211" v="23" actId="20577"/>
          <ac:spMkLst>
            <pc:docMk/>
            <pc:sldMk cId="2676145129" sldId="364"/>
            <ac:spMk id="3" creationId="{A61D79DB-8696-2279-0F72-46B86E36D781}"/>
          </ac:spMkLst>
        </pc:spChg>
      </pc:sldChg>
      <pc:sldChg chg="modSp">
        <pc:chgData name="Plomp, W.P. (Willemijn)" userId="S::plompwp@vuw.leidenuniv.nl::1de9b2c1-e692-4301-a81e-37de22dad2f7" providerId="AD" clId="Web-{9ADC5754-32C8-3C48-8114-0EDE4ECEBC07}" dt="2024-10-07T19:31:00.302" v="40" actId="20577"/>
        <pc:sldMkLst>
          <pc:docMk/>
          <pc:sldMk cId="2192708788" sldId="373"/>
        </pc:sldMkLst>
        <pc:spChg chg="mod">
          <ac:chgData name="Plomp, W.P. (Willemijn)" userId="S::plompwp@vuw.leidenuniv.nl::1de9b2c1-e692-4301-a81e-37de22dad2f7" providerId="AD" clId="Web-{9ADC5754-32C8-3C48-8114-0EDE4ECEBC07}" dt="2024-10-07T19:31:00.302" v="40" actId="20577"/>
          <ac:spMkLst>
            <pc:docMk/>
            <pc:sldMk cId="2192708788" sldId="373"/>
            <ac:spMk id="3" creationId="{2B1941BC-6440-41C6-9FE9-DC2FE15150AE}"/>
          </ac:spMkLst>
        </pc:spChg>
      </pc:sldChg>
      <pc:sldChg chg="modSp">
        <pc:chgData name="Plomp, W.P. (Willemijn)" userId="S::plompwp@vuw.leidenuniv.nl::1de9b2c1-e692-4301-a81e-37de22dad2f7" providerId="AD" clId="Web-{9ADC5754-32C8-3C48-8114-0EDE4ECEBC07}" dt="2024-10-07T19:32:27.387" v="46" actId="20577"/>
        <pc:sldMkLst>
          <pc:docMk/>
          <pc:sldMk cId="2645832972" sldId="376"/>
        </pc:sldMkLst>
        <pc:spChg chg="mod">
          <ac:chgData name="Plomp, W.P. (Willemijn)" userId="S::plompwp@vuw.leidenuniv.nl::1de9b2c1-e692-4301-a81e-37de22dad2f7" providerId="AD" clId="Web-{9ADC5754-32C8-3C48-8114-0EDE4ECEBC07}" dt="2024-10-07T19:32:27.387" v="46" actId="20577"/>
          <ac:spMkLst>
            <pc:docMk/>
            <pc:sldMk cId="2645832972" sldId="376"/>
            <ac:spMk id="3" creationId="{10DC2311-E35E-0C65-99D3-00C353DC073C}"/>
          </ac:spMkLst>
        </pc:spChg>
      </pc:sldChg>
      <pc:sldChg chg="modSp">
        <pc:chgData name="Plomp, W.P. (Willemijn)" userId="S::plompwp@vuw.leidenuniv.nl::1de9b2c1-e692-4301-a81e-37de22dad2f7" providerId="AD" clId="Web-{9ADC5754-32C8-3C48-8114-0EDE4ECEBC07}" dt="2024-10-07T19:44:31.080" v="73" actId="20577"/>
        <pc:sldMkLst>
          <pc:docMk/>
          <pc:sldMk cId="1820644207" sldId="381"/>
        </pc:sldMkLst>
        <pc:spChg chg="mod">
          <ac:chgData name="Plomp, W.P. (Willemijn)" userId="S::plompwp@vuw.leidenuniv.nl::1de9b2c1-e692-4301-a81e-37de22dad2f7" providerId="AD" clId="Web-{9ADC5754-32C8-3C48-8114-0EDE4ECEBC07}" dt="2024-10-07T19:44:31.080" v="73" actId="20577"/>
          <ac:spMkLst>
            <pc:docMk/>
            <pc:sldMk cId="1820644207" sldId="381"/>
            <ac:spMk id="7" creationId="{510C4396-4CCF-A494-F747-46448BC9E1E1}"/>
          </ac:spMkLst>
        </pc:spChg>
      </pc:sldChg>
      <pc:sldChg chg="modSp">
        <pc:chgData name="Plomp, W.P. (Willemijn)" userId="S::plompwp@vuw.leidenuniv.nl::1de9b2c1-e692-4301-a81e-37de22dad2f7" providerId="AD" clId="Web-{9ADC5754-32C8-3C48-8114-0EDE4ECEBC07}" dt="2024-10-07T19:46:38.496" v="80" actId="20577"/>
        <pc:sldMkLst>
          <pc:docMk/>
          <pc:sldMk cId="3811478088" sldId="382"/>
        </pc:sldMkLst>
        <pc:spChg chg="mod">
          <ac:chgData name="Plomp, W.P. (Willemijn)" userId="S::plompwp@vuw.leidenuniv.nl::1de9b2c1-e692-4301-a81e-37de22dad2f7" providerId="AD" clId="Web-{9ADC5754-32C8-3C48-8114-0EDE4ECEBC07}" dt="2024-10-07T19:46:38.496" v="80" actId="20577"/>
          <ac:spMkLst>
            <pc:docMk/>
            <pc:sldMk cId="3811478088" sldId="382"/>
            <ac:spMk id="4" creationId="{443C3635-2098-63D4-A006-50D7DF8E8014}"/>
          </ac:spMkLst>
        </pc:spChg>
      </pc:sldChg>
      <pc:sldChg chg="modSp">
        <pc:chgData name="Plomp, W.P. (Willemijn)" userId="S::plompwp@vuw.leidenuniv.nl::1de9b2c1-e692-4301-a81e-37de22dad2f7" providerId="AD" clId="Web-{9ADC5754-32C8-3C48-8114-0EDE4ECEBC07}" dt="2024-10-07T19:47:35.406" v="81" actId="20577"/>
        <pc:sldMkLst>
          <pc:docMk/>
          <pc:sldMk cId="3281765838" sldId="383"/>
        </pc:sldMkLst>
        <pc:spChg chg="mod">
          <ac:chgData name="Plomp, W.P. (Willemijn)" userId="S::plompwp@vuw.leidenuniv.nl::1de9b2c1-e692-4301-a81e-37de22dad2f7" providerId="AD" clId="Web-{9ADC5754-32C8-3C48-8114-0EDE4ECEBC07}" dt="2024-10-07T19:47:35.406" v="81" actId="20577"/>
          <ac:spMkLst>
            <pc:docMk/>
            <pc:sldMk cId="3281765838" sldId="383"/>
            <ac:spMk id="2" creationId="{56B869BD-79FF-44BD-823B-3470BF50BBE7}"/>
          </ac:spMkLst>
        </pc:spChg>
      </pc:sldChg>
      <pc:sldChg chg="modSp">
        <pc:chgData name="Plomp, W.P. (Willemijn)" userId="S::plompwp@vuw.leidenuniv.nl::1de9b2c1-e692-4301-a81e-37de22dad2f7" providerId="AD" clId="Web-{9ADC5754-32C8-3C48-8114-0EDE4ECEBC07}" dt="2024-10-07T19:41:33.021" v="66" actId="20577"/>
        <pc:sldMkLst>
          <pc:docMk/>
          <pc:sldMk cId="1080220624" sldId="386"/>
        </pc:sldMkLst>
        <pc:spChg chg="mod">
          <ac:chgData name="Plomp, W.P. (Willemijn)" userId="S::plompwp@vuw.leidenuniv.nl::1de9b2c1-e692-4301-a81e-37de22dad2f7" providerId="AD" clId="Web-{9ADC5754-32C8-3C48-8114-0EDE4ECEBC07}" dt="2024-10-07T19:41:33.021" v="66" actId="20577"/>
          <ac:spMkLst>
            <pc:docMk/>
            <pc:sldMk cId="1080220624" sldId="386"/>
            <ac:spMk id="7" creationId="{F26D2300-A458-FD20-35CE-46C6B4AD6B4C}"/>
          </ac:spMkLst>
        </pc:spChg>
      </pc:sldChg>
      <pc:sldChg chg="modSp">
        <pc:chgData name="Plomp, W.P. (Willemijn)" userId="S::plompwp@vuw.leidenuniv.nl::1de9b2c1-e692-4301-a81e-37de22dad2f7" providerId="AD" clId="Web-{9ADC5754-32C8-3C48-8114-0EDE4ECEBC07}" dt="2024-10-07T19:36:57.798" v="52" actId="20577"/>
        <pc:sldMkLst>
          <pc:docMk/>
          <pc:sldMk cId="1468898959" sldId="388"/>
        </pc:sldMkLst>
        <pc:spChg chg="mod">
          <ac:chgData name="Plomp, W.P. (Willemijn)" userId="S::plompwp@vuw.leidenuniv.nl::1de9b2c1-e692-4301-a81e-37de22dad2f7" providerId="AD" clId="Web-{9ADC5754-32C8-3C48-8114-0EDE4ECEBC07}" dt="2024-10-07T19:36:57.798" v="52" actId="20577"/>
          <ac:spMkLst>
            <pc:docMk/>
            <pc:sldMk cId="1468898959" sldId="388"/>
            <ac:spMk id="7" creationId="{F26D2300-A458-FD20-35CE-46C6B4AD6B4C}"/>
          </ac:spMkLst>
        </pc:spChg>
      </pc:sldChg>
      <pc:sldChg chg="modSp">
        <pc:chgData name="Plomp, W.P. (Willemijn)" userId="S::plompwp@vuw.leidenuniv.nl::1de9b2c1-e692-4301-a81e-37de22dad2f7" providerId="AD" clId="Web-{9ADC5754-32C8-3C48-8114-0EDE4ECEBC07}" dt="2024-10-07T19:26:33.080" v="26" actId="1076"/>
        <pc:sldMkLst>
          <pc:docMk/>
          <pc:sldMk cId="516947419" sldId="391"/>
        </pc:sldMkLst>
        <pc:spChg chg="mod">
          <ac:chgData name="Plomp, W.P. (Willemijn)" userId="S::plompwp@vuw.leidenuniv.nl::1de9b2c1-e692-4301-a81e-37de22dad2f7" providerId="AD" clId="Web-{9ADC5754-32C8-3C48-8114-0EDE4ECEBC07}" dt="2024-10-07T19:26:29.439" v="25" actId="1076"/>
          <ac:spMkLst>
            <pc:docMk/>
            <pc:sldMk cId="516947419" sldId="391"/>
            <ac:spMk id="5" creationId="{6858AD02-ECDE-A267-87D8-AF0E08AC55BB}"/>
          </ac:spMkLst>
        </pc:spChg>
        <pc:spChg chg="mod">
          <ac:chgData name="Plomp, W.P. (Willemijn)" userId="S::plompwp@vuw.leidenuniv.nl::1de9b2c1-e692-4301-a81e-37de22dad2f7" providerId="AD" clId="Web-{9ADC5754-32C8-3C48-8114-0EDE4ECEBC07}" dt="2024-10-07T19:26:33.080" v="26" actId="1076"/>
          <ac:spMkLst>
            <pc:docMk/>
            <pc:sldMk cId="516947419" sldId="391"/>
            <ac:spMk id="6" creationId="{8394AECB-C2B5-DF8E-29C6-DF0E7C80A752}"/>
          </ac:spMkLst>
        </pc:spChg>
      </pc:sldChg>
      <pc:sldChg chg="modSp">
        <pc:chgData name="Plomp, W.P. (Willemijn)" userId="S::plompwp@vuw.leidenuniv.nl::1de9b2c1-e692-4301-a81e-37de22dad2f7" providerId="AD" clId="Web-{9ADC5754-32C8-3C48-8114-0EDE4ECEBC07}" dt="2024-10-07T19:25:14.168" v="24" actId="20577"/>
        <pc:sldMkLst>
          <pc:docMk/>
          <pc:sldMk cId="1255996346" sldId="392"/>
        </pc:sldMkLst>
        <pc:spChg chg="mod">
          <ac:chgData name="Plomp, W.P. (Willemijn)" userId="S::plompwp@vuw.leidenuniv.nl::1de9b2c1-e692-4301-a81e-37de22dad2f7" providerId="AD" clId="Web-{9ADC5754-32C8-3C48-8114-0EDE4ECEBC07}" dt="2024-10-07T19:25:14.168" v="24" actId="20577"/>
          <ac:spMkLst>
            <pc:docMk/>
            <pc:sldMk cId="1255996346" sldId="392"/>
            <ac:spMk id="3" creationId="{2B078E2B-801D-CA58-3624-BF6F61D86967}"/>
          </ac:spMkLst>
        </pc:spChg>
      </pc:sldChg>
      <pc:sldChg chg="modSp">
        <pc:chgData name="Plomp, W.P. (Willemijn)" userId="S::plompwp@vuw.leidenuniv.nl::1de9b2c1-e692-4301-a81e-37de22dad2f7" providerId="AD" clId="Web-{9ADC5754-32C8-3C48-8114-0EDE4ECEBC07}" dt="2024-10-07T19:46:03.431" v="79" actId="20577"/>
        <pc:sldMkLst>
          <pc:docMk/>
          <pc:sldMk cId="3868938619" sldId="393"/>
        </pc:sldMkLst>
        <pc:spChg chg="mod">
          <ac:chgData name="Plomp, W.P. (Willemijn)" userId="S::plompwp@vuw.leidenuniv.nl::1de9b2c1-e692-4301-a81e-37de22dad2f7" providerId="AD" clId="Web-{9ADC5754-32C8-3C48-8114-0EDE4ECEBC07}" dt="2024-10-07T19:46:03.431" v="79" actId="20577"/>
          <ac:spMkLst>
            <pc:docMk/>
            <pc:sldMk cId="3868938619" sldId="393"/>
            <ac:spMk id="7" creationId="{510C4396-4CCF-A494-F747-46448BC9E1E1}"/>
          </ac:spMkLst>
        </pc:spChg>
      </pc:sldChg>
      <pc:sldChg chg="modSp">
        <pc:chgData name="Plomp, W.P. (Willemijn)" userId="S::plompwp@vuw.leidenuniv.nl::1de9b2c1-e692-4301-a81e-37de22dad2f7" providerId="AD" clId="Web-{9ADC5754-32C8-3C48-8114-0EDE4ECEBC07}" dt="2024-10-07T19:48:48.662" v="84" actId="1076"/>
        <pc:sldMkLst>
          <pc:docMk/>
          <pc:sldMk cId="3069776900" sldId="394"/>
        </pc:sldMkLst>
        <pc:spChg chg="mod">
          <ac:chgData name="Plomp, W.P. (Willemijn)" userId="S::plompwp@vuw.leidenuniv.nl::1de9b2c1-e692-4301-a81e-37de22dad2f7" providerId="AD" clId="Web-{9ADC5754-32C8-3C48-8114-0EDE4ECEBC07}" dt="2024-10-07T19:48:48.662" v="84" actId="1076"/>
          <ac:spMkLst>
            <pc:docMk/>
            <pc:sldMk cId="3069776900" sldId="394"/>
            <ac:spMk id="7" creationId="{F26D2300-A458-FD20-35CE-46C6B4AD6B4C}"/>
          </ac:spMkLst>
        </pc:spChg>
      </pc:sldChg>
    </pc:docChg>
  </pc:docChgLst>
  <pc:docChgLst>
    <pc:chgData name="Plomp, W.P. (Willemijn)" userId="S::plompwp@vuw.leidenuniv.nl::1de9b2c1-e692-4301-a81e-37de22dad2f7" providerId="AD" clId="Web-{6EC73825-C506-0408-BAC0-CA0DFE9F5424}"/>
    <pc:docChg chg="addSld modSld sldOrd modSection">
      <pc:chgData name="Plomp, W.P. (Willemijn)" userId="S::plompwp@vuw.leidenuniv.nl::1de9b2c1-e692-4301-a81e-37de22dad2f7" providerId="AD" clId="Web-{6EC73825-C506-0408-BAC0-CA0DFE9F5424}" dt="2024-10-09T09:21:56.855" v="160" actId="20577"/>
      <pc:docMkLst>
        <pc:docMk/>
      </pc:docMkLst>
      <pc:sldChg chg="modSp modNotes">
        <pc:chgData name="Plomp, W.P. (Willemijn)" userId="S::plompwp@vuw.leidenuniv.nl::1de9b2c1-e692-4301-a81e-37de22dad2f7" providerId="AD" clId="Web-{6EC73825-C506-0408-BAC0-CA0DFE9F5424}" dt="2024-10-09T08:50:47.738" v="158"/>
        <pc:sldMkLst>
          <pc:docMk/>
          <pc:sldMk cId="2022848283" sldId="299"/>
        </pc:sldMkLst>
        <pc:spChg chg="mod">
          <ac:chgData name="Plomp, W.P. (Willemijn)" userId="S::plompwp@vuw.leidenuniv.nl::1de9b2c1-e692-4301-a81e-37de22dad2f7" providerId="AD" clId="Web-{6EC73825-C506-0408-BAC0-CA0DFE9F5424}" dt="2024-10-09T08:40:28.675" v="61" actId="20577"/>
          <ac:spMkLst>
            <pc:docMk/>
            <pc:sldMk cId="2022848283" sldId="299"/>
            <ac:spMk id="7" creationId="{5A06B3B8-FBA6-ED6A-416C-54BA989A1155}"/>
          </ac:spMkLst>
        </pc:spChg>
      </pc:sldChg>
      <pc:sldChg chg="modSp">
        <pc:chgData name="Plomp, W.P. (Willemijn)" userId="S::plompwp@vuw.leidenuniv.nl::1de9b2c1-e692-4301-a81e-37de22dad2f7" providerId="AD" clId="Web-{6EC73825-C506-0408-BAC0-CA0DFE9F5424}" dt="2024-10-08T12:43:47.627" v="4" actId="20577"/>
        <pc:sldMkLst>
          <pc:docMk/>
          <pc:sldMk cId="1182971502" sldId="327"/>
        </pc:sldMkLst>
        <pc:spChg chg="mod">
          <ac:chgData name="Plomp, W.P. (Willemijn)" userId="S::plompwp@vuw.leidenuniv.nl::1de9b2c1-e692-4301-a81e-37de22dad2f7" providerId="AD" clId="Web-{6EC73825-C506-0408-BAC0-CA0DFE9F5424}" dt="2024-10-08T12:43:47.627" v="4" actId="20577"/>
          <ac:spMkLst>
            <pc:docMk/>
            <pc:sldMk cId="1182971502" sldId="327"/>
            <ac:spMk id="3" creationId="{3640E6D3-2AF9-4155-95BA-72C65C0A19BF}"/>
          </ac:spMkLst>
        </pc:spChg>
      </pc:sldChg>
      <pc:sldChg chg="modSp">
        <pc:chgData name="Plomp, W.P. (Willemijn)" userId="S::plompwp@vuw.leidenuniv.nl::1de9b2c1-e692-4301-a81e-37de22dad2f7" providerId="AD" clId="Web-{6EC73825-C506-0408-BAC0-CA0DFE9F5424}" dt="2024-10-09T09:21:56.855" v="160" actId="20577"/>
        <pc:sldMkLst>
          <pc:docMk/>
          <pc:sldMk cId="386681108" sldId="346"/>
        </pc:sldMkLst>
        <pc:spChg chg="mod">
          <ac:chgData name="Plomp, W.P. (Willemijn)" userId="S::plompwp@vuw.leidenuniv.nl::1de9b2c1-e692-4301-a81e-37de22dad2f7" providerId="AD" clId="Web-{6EC73825-C506-0408-BAC0-CA0DFE9F5424}" dt="2024-10-09T09:21:56.855" v="160" actId="20577"/>
          <ac:spMkLst>
            <pc:docMk/>
            <pc:sldMk cId="386681108" sldId="346"/>
            <ac:spMk id="3" creationId="{03DABA09-8C26-40A1-9313-8C490D08E869}"/>
          </ac:spMkLst>
        </pc:spChg>
      </pc:sldChg>
      <pc:sldChg chg="modSp">
        <pc:chgData name="Plomp, W.P. (Willemijn)" userId="S::plompwp@vuw.leidenuniv.nl::1de9b2c1-e692-4301-a81e-37de22dad2f7" providerId="AD" clId="Web-{6EC73825-C506-0408-BAC0-CA0DFE9F5424}" dt="2024-10-08T12:46:56.680" v="46" actId="20577"/>
        <pc:sldMkLst>
          <pc:docMk/>
          <pc:sldMk cId="3283894416" sldId="352"/>
        </pc:sldMkLst>
        <pc:spChg chg="mod">
          <ac:chgData name="Plomp, W.P. (Willemijn)" userId="S::plompwp@vuw.leidenuniv.nl::1de9b2c1-e692-4301-a81e-37de22dad2f7" providerId="AD" clId="Web-{6EC73825-C506-0408-BAC0-CA0DFE9F5424}" dt="2024-10-08T12:46:56.680" v="46" actId="20577"/>
          <ac:spMkLst>
            <pc:docMk/>
            <pc:sldMk cId="3283894416" sldId="352"/>
            <ac:spMk id="4" creationId="{443C3635-2098-63D4-A006-50D7DF8E8014}"/>
          </ac:spMkLst>
        </pc:spChg>
      </pc:sldChg>
      <pc:sldChg chg="modSp">
        <pc:chgData name="Plomp, W.P. (Willemijn)" userId="S::plompwp@vuw.leidenuniv.nl::1de9b2c1-e692-4301-a81e-37de22dad2f7" providerId="AD" clId="Web-{6EC73825-C506-0408-BAC0-CA0DFE9F5424}" dt="2024-10-08T12:43:58.940" v="8" actId="20577"/>
        <pc:sldMkLst>
          <pc:docMk/>
          <pc:sldMk cId="2676145129" sldId="364"/>
        </pc:sldMkLst>
        <pc:spChg chg="mod">
          <ac:chgData name="Plomp, W.P. (Willemijn)" userId="S::plompwp@vuw.leidenuniv.nl::1de9b2c1-e692-4301-a81e-37de22dad2f7" providerId="AD" clId="Web-{6EC73825-C506-0408-BAC0-CA0DFE9F5424}" dt="2024-10-08T12:43:58.940" v="8" actId="20577"/>
          <ac:spMkLst>
            <pc:docMk/>
            <pc:sldMk cId="2676145129" sldId="364"/>
            <ac:spMk id="3" creationId="{A61D79DB-8696-2279-0F72-46B86E36D781}"/>
          </ac:spMkLst>
        </pc:spChg>
      </pc:sldChg>
      <pc:sldChg chg="modSp">
        <pc:chgData name="Plomp, W.P. (Willemijn)" userId="S::plompwp@vuw.leidenuniv.nl::1de9b2c1-e692-4301-a81e-37de22dad2f7" providerId="AD" clId="Web-{6EC73825-C506-0408-BAC0-CA0DFE9F5424}" dt="2024-10-08T12:44:52.582" v="20" actId="20577"/>
        <pc:sldMkLst>
          <pc:docMk/>
          <pc:sldMk cId="1211495145" sldId="367"/>
        </pc:sldMkLst>
        <pc:spChg chg="mod">
          <ac:chgData name="Plomp, W.P. (Willemijn)" userId="S::plompwp@vuw.leidenuniv.nl::1de9b2c1-e692-4301-a81e-37de22dad2f7" providerId="AD" clId="Web-{6EC73825-C506-0408-BAC0-CA0DFE9F5424}" dt="2024-10-08T12:44:52.582" v="20" actId="20577"/>
          <ac:spMkLst>
            <pc:docMk/>
            <pc:sldMk cId="1211495145" sldId="367"/>
            <ac:spMk id="3" creationId="{A61D79DB-8696-2279-0F72-46B86E36D781}"/>
          </ac:spMkLst>
        </pc:spChg>
      </pc:sldChg>
      <pc:sldChg chg="modSp">
        <pc:chgData name="Plomp, W.P. (Willemijn)" userId="S::plompwp@vuw.leidenuniv.nl::1de9b2c1-e692-4301-a81e-37de22dad2f7" providerId="AD" clId="Web-{6EC73825-C506-0408-BAC0-CA0DFE9F5424}" dt="2024-10-08T12:45:12.130" v="24" actId="20577"/>
        <pc:sldMkLst>
          <pc:docMk/>
          <pc:sldMk cId="3662946614" sldId="369"/>
        </pc:sldMkLst>
        <pc:spChg chg="mod">
          <ac:chgData name="Plomp, W.P. (Willemijn)" userId="S::plompwp@vuw.leidenuniv.nl::1de9b2c1-e692-4301-a81e-37de22dad2f7" providerId="AD" clId="Web-{6EC73825-C506-0408-BAC0-CA0DFE9F5424}" dt="2024-10-08T12:45:12.130" v="24" actId="20577"/>
          <ac:spMkLst>
            <pc:docMk/>
            <pc:sldMk cId="3662946614" sldId="369"/>
            <ac:spMk id="3" creationId="{A61D79DB-8696-2279-0F72-46B86E36D781}"/>
          </ac:spMkLst>
        </pc:spChg>
      </pc:sldChg>
      <pc:sldChg chg="modSp">
        <pc:chgData name="Plomp, W.P. (Willemijn)" userId="S::plompwp@vuw.leidenuniv.nl::1de9b2c1-e692-4301-a81e-37de22dad2f7" providerId="AD" clId="Web-{6EC73825-C506-0408-BAC0-CA0DFE9F5424}" dt="2024-10-08T12:45:01.348" v="23" actId="20577"/>
        <pc:sldMkLst>
          <pc:docMk/>
          <pc:sldMk cId="980681404" sldId="371"/>
        </pc:sldMkLst>
        <pc:spChg chg="mod">
          <ac:chgData name="Plomp, W.P. (Willemijn)" userId="S::plompwp@vuw.leidenuniv.nl::1de9b2c1-e692-4301-a81e-37de22dad2f7" providerId="AD" clId="Web-{6EC73825-C506-0408-BAC0-CA0DFE9F5424}" dt="2024-10-08T12:45:01.348" v="23" actId="20577"/>
          <ac:spMkLst>
            <pc:docMk/>
            <pc:sldMk cId="980681404" sldId="371"/>
            <ac:spMk id="3" creationId="{A61D79DB-8696-2279-0F72-46B86E36D781}"/>
          </ac:spMkLst>
        </pc:spChg>
      </pc:sldChg>
      <pc:sldChg chg="modSp">
        <pc:chgData name="Plomp, W.P. (Willemijn)" userId="S::plompwp@vuw.leidenuniv.nl::1de9b2c1-e692-4301-a81e-37de22dad2f7" providerId="AD" clId="Web-{6EC73825-C506-0408-BAC0-CA0DFE9F5424}" dt="2024-10-08T12:45:19.458" v="25" actId="20577"/>
        <pc:sldMkLst>
          <pc:docMk/>
          <pc:sldMk cId="75216752" sldId="372"/>
        </pc:sldMkLst>
        <pc:spChg chg="mod">
          <ac:chgData name="Plomp, W.P. (Willemijn)" userId="S::plompwp@vuw.leidenuniv.nl::1de9b2c1-e692-4301-a81e-37de22dad2f7" providerId="AD" clId="Web-{6EC73825-C506-0408-BAC0-CA0DFE9F5424}" dt="2024-10-08T12:45:19.458" v="25" actId="20577"/>
          <ac:spMkLst>
            <pc:docMk/>
            <pc:sldMk cId="75216752" sldId="372"/>
            <ac:spMk id="3" creationId="{A61D79DB-8696-2279-0F72-46B86E36D781}"/>
          </ac:spMkLst>
        </pc:spChg>
      </pc:sldChg>
      <pc:sldChg chg="modSp ord">
        <pc:chgData name="Plomp, W.P. (Willemijn)" userId="S::plompwp@vuw.leidenuniv.nl::1de9b2c1-e692-4301-a81e-37de22dad2f7" providerId="AD" clId="Web-{6EC73825-C506-0408-BAC0-CA0DFE9F5424}" dt="2024-10-09T08:34:15.883" v="50" actId="20577"/>
        <pc:sldMkLst>
          <pc:docMk/>
          <pc:sldMk cId="2059790233" sldId="378"/>
        </pc:sldMkLst>
        <pc:spChg chg="mod">
          <ac:chgData name="Plomp, W.P. (Willemijn)" userId="S::plompwp@vuw.leidenuniv.nl::1de9b2c1-e692-4301-a81e-37de22dad2f7" providerId="AD" clId="Web-{6EC73825-C506-0408-BAC0-CA0DFE9F5424}" dt="2024-10-09T08:34:15.883" v="50" actId="20577"/>
          <ac:spMkLst>
            <pc:docMk/>
            <pc:sldMk cId="2059790233" sldId="378"/>
            <ac:spMk id="7" creationId="{F26D2300-A458-FD20-35CE-46C6B4AD6B4C}"/>
          </ac:spMkLst>
        </pc:spChg>
      </pc:sldChg>
      <pc:sldChg chg="modSp">
        <pc:chgData name="Plomp, W.P. (Willemijn)" userId="S::plompwp@vuw.leidenuniv.nl::1de9b2c1-e692-4301-a81e-37de22dad2f7" providerId="AD" clId="Web-{6EC73825-C506-0408-BAC0-CA0DFE9F5424}" dt="2024-10-09T08:38:06.327" v="54" actId="20577"/>
        <pc:sldMkLst>
          <pc:docMk/>
          <pc:sldMk cId="3811478088" sldId="382"/>
        </pc:sldMkLst>
        <pc:spChg chg="mod">
          <ac:chgData name="Plomp, W.P. (Willemijn)" userId="S::plompwp@vuw.leidenuniv.nl::1de9b2c1-e692-4301-a81e-37de22dad2f7" providerId="AD" clId="Web-{6EC73825-C506-0408-BAC0-CA0DFE9F5424}" dt="2024-10-09T08:38:06.327" v="54" actId="20577"/>
          <ac:spMkLst>
            <pc:docMk/>
            <pc:sldMk cId="3811478088" sldId="382"/>
            <ac:spMk id="4" creationId="{443C3635-2098-63D4-A006-50D7DF8E8014}"/>
          </ac:spMkLst>
        </pc:spChg>
      </pc:sldChg>
      <pc:sldChg chg="modSp">
        <pc:chgData name="Plomp, W.P. (Willemijn)" userId="S::plompwp@vuw.leidenuniv.nl::1de9b2c1-e692-4301-a81e-37de22dad2f7" providerId="AD" clId="Web-{6EC73825-C506-0408-BAC0-CA0DFE9F5424}" dt="2024-10-08T12:44:36.894" v="18" actId="14100"/>
        <pc:sldMkLst>
          <pc:docMk/>
          <pc:sldMk cId="516947419" sldId="391"/>
        </pc:sldMkLst>
        <pc:spChg chg="mod">
          <ac:chgData name="Plomp, W.P. (Willemijn)" userId="S::plompwp@vuw.leidenuniv.nl::1de9b2c1-e692-4301-a81e-37de22dad2f7" providerId="AD" clId="Web-{6EC73825-C506-0408-BAC0-CA0DFE9F5424}" dt="2024-10-08T12:44:36.894" v="18" actId="14100"/>
          <ac:spMkLst>
            <pc:docMk/>
            <pc:sldMk cId="516947419" sldId="391"/>
            <ac:spMk id="3" creationId="{A61D79DB-8696-2279-0F72-46B86E36D781}"/>
          </ac:spMkLst>
        </pc:spChg>
      </pc:sldChg>
      <pc:sldChg chg="modSp">
        <pc:chgData name="Plomp, W.P. (Willemijn)" userId="S::plompwp@vuw.leidenuniv.nl::1de9b2c1-e692-4301-a81e-37de22dad2f7" providerId="AD" clId="Web-{6EC73825-C506-0408-BAC0-CA0DFE9F5424}" dt="2024-10-08T12:43:22.157" v="1" actId="20577"/>
        <pc:sldMkLst>
          <pc:docMk/>
          <pc:sldMk cId="1255996346" sldId="392"/>
        </pc:sldMkLst>
        <pc:spChg chg="mod">
          <ac:chgData name="Plomp, W.P. (Willemijn)" userId="S::plompwp@vuw.leidenuniv.nl::1de9b2c1-e692-4301-a81e-37de22dad2f7" providerId="AD" clId="Web-{6EC73825-C506-0408-BAC0-CA0DFE9F5424}" dt="2024-10-08T12:43:22.157" v="1" actId="20577"/>
          <ac:spMkLst>
            <pc:docMk/>
            <pc:sldMk cId="1255996346" sldId="392"/>
            <ac:spMk id="3" creationId="{2B078E2B-801D-CA58-3624-BF6F61D86967}"/>
          </ac:spMkLst>
        </pc:spChg>
      </pc:sldChg>
      <pc:sldChg chg="modSp">
        <pc:chgData name="Plomp, W.P. (Willemijn)" userId="S::plompwp@vuw.leidenuniv.nl::1de9b2c1-e692-4301-a81e-37de22dad2f7" providerId="AD" clId="Web-{6EC73825-C506-0408-BAC0-CA0DFE9F5424}" dt="2024-10-09T08:43:19.351" v="85" actId="20577"/>
        <pc:sldMkLst>
          <pc:docMk/>
          <pc:sldMk cId="3868938619" sldId="393"/>
        </pc:sldMkLst>
        <pc:spChg chg="mod">
          <ac:chgData name="Plomp, W.P. (Willemijn)" userId="S::plompwp@vuw.leidenuniv.nl::1de9b2c1-e692-4301-a81e-37de22dad2f7" providerId="AD" clId="Web-{6EC73825-C506-0408-BAC0-CA0DFE9F5424}" dt="2024-10-09T08:43:19.351" v="85" actId="20577"/>
          <ac:spMkLst>
            <pc:docMk/>
            <pc:sldMk cId="3868938619" sldId="393"/>
            <ac:spMk id="7" creationId="{510C4396-4CCF-A494-F747-46448BC9E1E1}"/>
          </ac:spMkLst>
        </pc:spChg>
      </pc:sldChg>
      <pc:sldChg chg="modSp add replId">
        <pc:chgData name="Plomp, W.P. (Willemijn)" userId="S::plompwp@vuw.leidenuniv.nl::1de9b2c1-e692-4301-a81e-37de22dad2f7" providerId="AD" clId="Web-{6EC73825-C506-0408-BAC0-CA0DFE9F5424}" dt="2024-10-09T08:34:25.493" v="52" actId="20577"/>
        <pc:sldMkLst>
          <pc:docMk/>
          <pc:sldMk cId="842207950" sldId="395"/>
        </pc:sldMkLst>
        <pc:spChg chg="mod">
          <ac:chgData name="Plomp, W.P. (Willemijn)" userId="S::plompwp@vuw.leidenuniv.nl::1de9b2c1-e692-4301-a81e-37de22dad2f7" providerId="AD" clId="Web-{6EC73825-C506-0408-BAC0-CA0DFE9F5424}" dt="2024-10-09T08:34:25.493" v="52" actId="20577"/>
          <ac:spMkLst>
            <pc:docMk/>
            <pc:sldMk cId="842207950" sldId="395"/>
            <ac:spMk id="7" creationId="{F26D2300-A458-FD20-35CE-46C6B4AD6B4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4278154" cy="337106"/>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5592224" y="2"/>
            <a:ext cx="4278154" cy="337106"/>
          </a:xfrm>
          <a:prstGeom prst="rect">
            <a:avLst/>
          </a:prstGeom>
        </p:spPr>
        <p:txBody>
          <a:bodyPr vert="horz" lIns="91440" tIns="45720" rIns="91440" bIns="45720" rtlCol="0"/>
          <a:lstStyle>
            <a:lvl1pPr algn="r">
              <a:defRPr sz="1200"/>
            </a:lvl1pPr>
          </a:lstStyle>
          <a:p>
            <a:fld id="{4F068446-54CF-4267-A5BD-FA01909E96A2}" type="datetimeFigureOut">
              <a:rPr lang="nl-NL" smtClean="0"/>
              <a:t>9-10-2024</a:t>
            </a:fld>
            <a:endParaRPr lang="nl-NL"/>
          </a:p>
        </p:txBody>
      </p:sp>
      <p:sp>
        <p:nvSpPr>
          <p:cNvPr id="4" name="Footer Placeholder 3"/>
          <p:cNvSpPr>
            <a:spLocks noGrp="1"/>
          </p:cNvSpPr>
          <p:nvPr>
            <p:ph type="ftr" sz="quarter" idx="2"/>
          </p:nvPr>
        </p:nvSpPr>
        <p:spPr>
          <a:xfrm>
            <a:off x="0" y="6403839"/>
            <a:ext cx="4278154" cy="337106"/>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5592224" y="6403839"/>
            <a:ext cx="4278154" cy="337106"/>
          </a:xfrm>
          <a:prstGeom prst="rect">
            <a:avLst/>
          </a:prstGeom>
        </p:spPr>
        <p:txBody>
          <a:bodyPr vert="horz" lIns="91440" tIns="45720" rIns="91440" bIns="45720" rtlCol="0" anchor="b"/>
          <a:lstStyle>
            <a:lvl1pPr algn="r">
              <a:defRPr sz="1200"/>
            </a:lvl1pPr>
          </a:lstStyle>
          <a:p>
            <a:fld id="{8AF345F5-224F-42F7-8104-3FF77BEE4CD0}" type="slidenum">
              <a:rPr lang="nl-NL" smtClean="0"/>
              <a:t>‹#›</a:t>
            </a:fld>
            <a:endParaRPr lang="nl-NL"/>
          </a:p>
        </p:txBody>
      </p:sp>
    </p:spTree>
    <p:extLst>
      <p:ext uri="{BB962C8B-B14F-4D97-AF65-F5344CB8AC3E}">
        <p14:creationId xmlns:p14="http://schemas.microsoft.com/office/powerpoint/2010/main" val="28108302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2"/>
            <a:ext cx="4278154" cy="33710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5592224" y="2"/>
            <a:ext cx="4278154" cy="337106"/>
          </a:xfrm>
          <a:prstGeom prst="rect">
            <a:avLst/>
          </a:prstGeom>
        </p:spPr>
        <p:txBody>
          <a:bodyPr vert="horz" lIns="91440" tIns="45720" rIns="91440" bIns="45720" rtlCol="0"/>
          <a:lstStyle>
            <a:lvl1pPr algn="r">
              <a:defRPr sz="1200"/>
            </a:lvl1pPr>
          </a:lstStyle>
          <a:p>
            <a:fld id="{35698784-F1F2-4D71-B346-94F94D5EBAA2}" type="datetimeFigureOut">
              <a:rPr lang="nl-NL" smtClean="0"/>
              <a:t>9-10-2024</a:t>
            </a:fld>
            <a:endParaRPr lang="nl-NL"/>
          </a:p>
        </p:txBody>
      </p:sp>
      <p:sp>
        <p:nvSpPr>
          <p:cNvPr id="4" name="Tijdelijke aanduiding voor dia-afbeelding 3"/>
          <p:cNvSpPr>
            <a:spLocks noGrp="1" noRot="1" noChangeAspect="1"/>
          </p:cNvSpPr>
          <p:nvPr>
            <p:ph type="sldImg" idx="2"/>
          </p:nvPr>
        </p:nvSpPr>
        <p:spPr>
          <a:xfrm>
            <a:off x="2689225" y="506413"/>
            <a:ext cx="4494213" cy="25273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987267" y="3202504"/>
            <a:ext cx="7898130" cy="3033951"/>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6403839"/>
            <a:ext cx="4278154" cy="337106"/>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5592224" y="6403839"/>
            <a:ext cx="4278154" cy="337106"/>
          </a:xfrm>
          <a:prstGeom prst="rect">
            <a:avLst/>
          </a:prstGeom>
        </p:spPr>
        <p:txBody>
          <a:bodyPr vert="horz" lIns="91440" tIns="45720" rIns="91440" bIns="45720" rtlCol="0" anchor="b"/>
          <a:lstStyle>
            <a:lvl1pPr algn="r">
              <a:defRPr sz="1200"/>
            </a:lvl1pPr>
          </a:lstStyle>
          <a:p>
            <a:fld id="{812ECD43-08E5-4945-BC4F-4857758E978F}" type="slidenum">
              <a:rPr lang="nl-NL" smtClean="0"/>
              <a:t>‹#›</a:t>
            </a:fld>
            <a:endParaRPr lang="nl-NL"/>
          </a:p>
        </p:txBody>
      </p:sp>
    </p:spTree>
    <p:extLst>
      <p:ext uri="{BB962C8B-B14F-4D97-AF65-F5344CB8AC3E}">
        <p14:creationId xmlns:p14="http://schemas.microsoft.com/office/powerpoint/2010/main" val="2563515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 3,4,8,9,12,13,14,18,19,20,24,25,26,30,31,33,34</a:t>
            </a:r>
            <a:br>
              <a:rPr lang="en-US">
                <a:cs typeface="+mn-lt"/>
              </a:rPr>
            </a:br>
            <a:br>
              <a:rPr lang="en-US">
                <a:cs typeface="+mn-lt"/>
              </a:rPr>
            </a:br>
            <a:r>
              <a:rPr lang="en-US">
                <a:cs typeface="Calibri"/>
              </a:rPr>
              <a:t>JW: 1,2,5,6,7,10,11,15,16,17,21,22,23,27,28,29</a:t>
            </a:r>
            <a:endParaRPr lang="en-US"/>
          </a:p>
        </p:txBody>
      </p:sp>
      <p:sp>
        <p:nvSpPr>
          <p:cNvPr id="4" name="Slide Number Placeholder 3"/>
          <p:cNvSpPr>
            <a:spLocks noGrp="1"/>
          </p:cNvSpPr>
          <p:nvPr>
            <p:ph type="sldNum" sz="quarter" idx="5"/>
          </p:nvPr>
        </p:nvSpPr>
        <p:spPr/>
        <p:txBody>
          <a:bodyPr/>
          <a:lstStyle/>
          <a:p>
            <a:fld id="{812ECD43-08E5-4945-BC4F-4857758E978F}" type="slidenum">
              <a:rPr lang="nl-NL" smtClean="0"/>
              <a:t>1</a:t>
            </a:fld>
            <a:endParaRPr lang="nl-NL"/>
          </a:p>
        </p:txBody>
      </p:sp>
    </p:spTree>
    <p:extLst>
      <p:ext uri="{BB962C8B-B14F-4D97-AF65-F5344CB8AC3E}">
        <p14:creationId xmlns:p14="http://schemas.microsoft.com/office/powerpoint/2010/main" val="1209072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12ECD43-08E5-4945-BC4F-4857758E978F}" type="slidenum">
              <a:rPr lang="nl-NL" smtClean="0"/>
              <a:t>2</a:t>
            </a:fld>
            <a:endParaRPr lang="nl-NL"/>
          </a:p>
        </p:txBody>
      </p:sp>
    </p:spTree>
    <p:extLst>
      <p:ext uri="{BB962C8B-B14F-4D97-AF65-F5344CB8AC3E}">
        <p14:creationId xmlns:p14="http://schemas.microsoft.com/office/powerpoint/2010/main" val="10067402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jdelijke aanduiding voor tekst 5"/>
          <p:cNvSpPr>
            <a:spLocks noGrp="1"/>
          </p:cNvSpPr>
          <p:nvPr>
            <p:ph type="body" sz="quarter" idx="13" hasCustomPrompt="1"/>
          </p:nvPr>
        </p:nvSpPr>
        <p:spPr>
          <a:xfrm>
            <a:off x="0" y="-1"/>
            <a:ext cx="12198349" cy="4521941"/>
          </a:xfrm>
          <a:solidFill>
            <a:srgbClr val="8592BC"/>
          </a:solidFill>
        </p:spPr>
        <p:txBody>
          <a:bodyPr>
            <a:normAutofit/>
          </a:bodyPr>
          <a:lstStyle>
            <a:lvl1pPr marL="0" indent="0">
              <a:buNone/>
              <a:defRPr sz="100">
                <a:solidFill>
                  <a:schemeClr val="bg2"/>
                </a:solidFill>
              </a:defRPr>
            </a:lvl1pPr>
          </a:lstStyle>
          <a:p>
            <a:pPr lvl="0"/>
            <a:r>
              <a:rPr lang="en-GB" noProof="0"/>
              <a:t>..</a:t>
            </a:r>
          </a:p>
        </p:txBody>
      </p:sp>
      <p:sp>
        <p:nvSpPr>
          <p:cNvPr id="6" name="Tijdelijke aanduiding voor tekst 5"/>
          <p:cNvSpPr>
            <a:spLocks noGrp="1"/>
          </p:cNvSpPr>
          <p:nvPr>
            <p:ph type="body" sz="quarter" idx="12" hasCustomPrompt="1"/>
          </p:nvPr>
        </p:nvSpPr>
        <p:spPr>
          <a:xfrm>
            <a:off x="1" y="1"/>
            <a:ext cx="12198350" cy="3719335"/>
          </a:xfrm>
          <a:solidFill>
            <a:schemeClr val="bg2"/>
          </a:solidFill>
        </p:spPr>
        <p:txBody>
          <a:bodyPr>
            <a:normAutofit/>
          </a:bodyPr>
          <a:lstStyle>
            <a:lvl1pPr marL="0" indent="0">
              <a:buNone/>
              <a:defRPr sz="100">
                <a:solidFill>
                  <a:schemeClr val="bg2"/>
                </a:solidFill>
              </a:defRPr>
            </a:lvl1pPr>
          </a:lstStyle>
          <a:p>
            <a:pPr lvl="0"/>
            <a:r>
              <a:rPr lang="en-GB" noProof="0"/>
              <a:t>..</a:t>
            </a:r>
          </a:p>
        </p:txBody>
      </p:sp>
      <p:sp>
        <p:nvSpPr>
          <p:cNvPr id="2" name="Titel 1"/>
          <p:cNvSpPr>
            <a:spLocks noGrp="1"/>
          </p:cNvSpPr>
          <p:nvPr>
            <p:ph type="title" hasCustomPrompt="1"/>
          </p:nvPr>
        </p:nvSpPr>
        <p:spPr>
          <a:xfrm>
            <a:off x="1490663" y="1052736"/>
            <a:ext cx="10225136" cy="1656184"/>
          </a:xfrm>
        </p:spPr>
        <p:txBody>
          <a:bodyPr/>
          <a:lstStyle>
            <a:lvl1pPr algn="l">
              <a:defRPr sz="5400">
                <a:solidFill>
                  <a:schemeClr val="bg1"/>
                </a:solidFill>
              </a:defRPr>
            </a:lvl1pPr>
          </a:lstStyle>
          <a:p>
            <a:r>
              <a:rPr lang="en-GB" noProof="0"/>
              <a:t>Title presentation</a:t>
            </a:r>
          </a:p>
        </p:txBody>
      </p:sp>
      <p:sp>
        <p:nvSpPr>
          <p:cNvPr id="20" name="Tijdelijke aanduiding voor tekst 19"/>
          <p:cNvSpPr>
            <a:spLocks noGrp="1"/>
          </p:cNvSpPr>
          <p:nvPr>
            <p:ph type="body" sz="quarter" idx="14" hasCustomPrompt="1"/>
          </p:nvPr>
        </p:nvSpPr>
        <p:spPr>
          <a:xfrm>
            <a:off x="1490663" y="3934610"/>
            <a:ext cx="6918325" cy="393700"/>
          </a:xfrm>
        </p:spPr>
        <p:txBody>
          <a:bodyPr anchor="ctr">
            <a:normAutofit/>
          </a:bodyPr>
          <a:lstStyle>
            <a:lvl1pPr marL="0" indent="0">
              <a:buNone/>
              <a:defRPr sz="2400">
                <a:solidFill>
                  <a:schemeClr val="bg1"/>
                </a:solidFill>
              </a:defRPr>
            </a:lvl1pPr>
          </a:lstStyle>
          <a:p>
            <a:pPr lvl="0"/>
            <a:r>
              <a:rPr lang="en-GB" noProof="0"/>
              <a:t>Subtitle presentation</a:t>
            </a:r>
          </a:p>
        </p:txBody>
      </p:sp>
      <p:pic>
        <p:nvPicPr>
          <p:cNvPr id="21" name="Picture 71"/>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442288" y="4888655"/>
            <a:ext cx="2621665" cy="1171425"/>
          </a:xfrm>
          <a:prstGeom prst="rect">
            <a:avLst/>
          </a:prstGeom>
          <a:noFill/>
          <a:extLst>
            <a:ext uri="{909E8E84-426E-40DD-AFC4-6F175D3DCCD1}">
              <a14:hiddenFill xmlns:a14="http://schemas.microsoft.com/office/drawing/2010/main">
                <a:solidFill>
                  <a:srgbClr val="FFFFFF"/>
                </a:solidFill>
              </a14:hiddenFill>
            </a:ext>
          </a:extLst>
        </p:spPr>
      </p:pic>
      <p:sp>
        <p:nvSpPr>
          <p:cNvPr id="8" name="Tijdelijke aanduiding voor datum 3"/>
          <p:cNvSpPr>
            <a:spLocks noGrp="1"/>
          </p:cNvSpPr>
          <p:nvPr>
            <p:ph type="dt" sz="half" idx="2"/>
          </p:nvPr>
        </p:nvSpPr>
        <p:spPr>
          <a:xfrm>
            <a:off x="7467327" y="3934684"/>
            <a:ext cx="4326359" cy="394127"/>
          </a:xfrm>
          <a:prstGeom prst="rect">
            <a:avLst/>
          </a:prstGeom>
        </p:spPr>
        <p:txBody>
          <a:bodyPr vert="horz" lIns="0" tIns="0" rIns="0" bIns="0" rtlCol="0" anchor="ctr"/>
          <a:lstStyle>
            <a:lvl1pPr algn="r">
              <a:defRPr sz="2400">
                <a:solidFill>
                  <a:schemeClr val="bg1"/>
                </a:solidFill>
              </a:defRPr>
            </a:lvl1pPr>
          </a:lstStyle>
          <a:p>
            <a:fld id="{928F9493-D671-4F27-99EF-9D103FC79999}" type="datetime1">
              <a:rPr lang="nl-NL" noProof="0" smtClean="0"/>
              <a:t>9-10-2024</a:t>
            </a:fld>
            <a:endParaRPr lang="en-GB" noProof="0"/>
          </a:p>
        </p:txBody>
      </p:sp>
      <p:sp>
        <p:nvSpPr>
          <p:cNvPr id="19" name="Rechthoek 18"/>
          <p:cNvSpPr/>
          <p:nvPr userDrawn="1"/>
        </p:nvSpPr>
        <p:spPr bwMode="auto">
          <a:xfrm>
            <a:off x="0" y="6453336"/>
            <a:ext cx="12198350" cy="404664"/>
          </a:xfrm>
          <a:prstGeom prst="rect">
            <a:avLst/>
          </a:prstGeom>
          <a:solidFill>
            <a:schemeClr val="bg2"/>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en-GB" sz="2000" b="0" i="0" u="none" strike="noStrike" cap="none" normalizeH="0" baseline="0" noProof="0">
              <a:ln>
                <a:noFill/>
              </a:ln>
              <a:solidFill>
                <a:schemeClr val="bg1"/>
              </a:solidFill>
              <a:effectLst/>
              <a:latin typeface="Minion" pitchFamily="2" charset="0"/>
            </a:endParaRPr>
          </a:p>
        </p:txBody>
      </p:sp>
      <p:grpSp>
        <p:nvGrpSpPr>
          <p:cNvPr id="11" name="Grid" hidden="1"/>
          <p:cNvGrpSpPr/>
          <p:nvPr userDrawn="1"/>
        </p:nvGrpSpPr>
        <p:grpSpPr>
          <a:xfrm>
            <a:off x="-3" y="-1"/>
            <a:ext cx="12198354" cy="6858004"/>
            <a:chOff x="-3" y="-1"/>
            <a:chExt cx="12198354" cy="6858004"/>
          </a:xfrm>
        </p:grpSpPr>
        <p:sp>
          <p:nvSpPr>
            <p:cNvPr id="12" name="Rechthoek 11"/>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3205847" y="3205844"/>
              <a:ext cx="6858003" cy="446316"/>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4" name="Rechthoek 13"/>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5" name="Rechthoek 14"/>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6" name="Rechthoek 15"/>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02313" y="6543376"/>
            <a:ext cx="3588750" cy="270000"/>
          </a:xfrm>
          <a:prstGeom prst="rect">
            <a:avLst/>
          </a:prstGeom>
        </p:spPr>
      </p:pic>
      <p:sp>
        <p:nvSpPr>
          <p:cNvPr id="18" name="Rechthoek 19"/>
          <p:cNvSpPr/>
          <p:nvPr userDrawn="1"/>
        </p:nvSpPr>
        <p:spPr bwMode="auto">
          <a:xfrm>
            <a:off x="6099174" y="6453336"/>
            <a:ext cx="6099175" cy="404664"/>
          </a:xfrm>
          <a:prstGeom prst="rect">
            <a:avLst/>
          </a:prstGeom>
          <a:solidFill>
            <a:schemeClr val="bg2"/>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en-GB" sz="2000" b="0" i="0" u="none" strike="noStrike" cap="none" normalizeH="0" baseline="0" noProof="0">
              <a:ln>
                <a:noFill/>
              </a:ln>
              <a:solidFill>
                <a:schemeClr val="bg1"/>
              </a:solidFill>
              <a:effectLst/>
              <a:latin typeface="Minion" pitchFamily="2" charset="0"/>
            </a:endParaRPr>
          </a:p>
        </p:txBody>
      </p:sp>
      <p:sp>
        <p:nvSpPr>
          <p:cNvPr id="22"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1036379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7">
                                            <p:bg/>
                                          </p:spTgt>
                                        </p:tgtEl>
                                        <p:attrNameLst>
                                          <p:attrName>style.visibility</p:attrName>
                                        </p:attrNameLst>
                                      </p:cBhvr>
                                      <p:to>
                                        <p:strVal val="visible"/>
                                      </p:to>
                                    </p:set>
                                    <p:anim calcmode="lin" valueType="num">
                                      <p:cBhvr additive="base">
                                        <p:cTn id="10" dur="1000" fill="hold"/>
                                        <p:tgtEl>
                                          <p:spTgt spid="7">
                                            <p:bg/>
                                          </p:spTgt>
                                        </p:tgtEl>
                                        <p:attrNameLst>
                                          <p:attrName>ppt_x</p:attrName>
                                        </p:attrNameLst>
                                      </p:cBhvr>
                                      <p:tavLst>
                                        <p:tav tm="0">
                                          <p:val>
                                            <p:strVal val="#ppt_x"/>
                                          </p:val>
                                        </p:tav>
                                        <p:tav tm="100000">
                                          <p:val>
                                            <p:strVal val="#ppt_x"/>
                                          </p:val>
                                        </p:tav>
                                      </p:tavLst>
                                    </p:anim>
                                    <p:anim calcmode="lin" valueType="num">
                                      <p:cBhvr additive="base">
                                        <p:cTn id="11" dur="1000" fill="hold"/>
                                        <p:tgtEl>
                                          <p:spTgt spid="7">
                                            <p:bg/>
                                          </p:spTgt>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7">
                                            <p:txEl>
                                              <p:pRg st="0" end="0"/>
                                            </p:txEl>
                                          </p:spTgt>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250"/>
                                  </p:stCondLst>
                                  <p:childTnLst>
                                    <p:set>
                                      <p:cBhvr>
                                        <p:cTn id="17" dur="1" fill="hold">
                                          <p:stCondLst>
                                            <p:cond delay="0"/>
                                          </p:stCondLst>
                                        </p:cTn>
                                        <p:tgtEl>
                                          <p:spTgt spid="6">
                                            <p:bg/>
                                          </p:spTgt>
                                        </p:tgtEl>
                                        <p:attrNameLst>
                                          <p:attrName>style.visibility</p:attrName>
                                        </p:attrNameLst>
                                      </p:cBhvr>
                                      <p:to>
                                        <p:strVal val="visible"/>
                                      </p:to>
                                    </p:set>
                                    <p:anim calcmode="lin" valueType="num">
                                      <p:cBhvr additive="base">
                                        <p:cTn id="18"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19" dur="1000" fill="hold"/>
                                        <p:tgtEl>
                                          <p:spTgt spid="6">
                                            <p:bg/>
                                          </p:spTgt>
                                        </p:tgtEl>
                                        <p:attrNameLst>
                                          <p:attrName>ppt_y</p:attrName>
                                        </p:attrNameLst>
                                      </p:cBhvr>
                                      <p:tavLst>
                                        <p:tav tm="0">
                                          <p:val>
                                            <p:strVal val="0-#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6">
                                            <p:txEl>
                                              <p:pRg st="0" end="0"/>
                                            </p:txEl>
                                          </p:spTgt>
                                        </p:tgtEl>
                                        <p:attrNameLst>
                                          <p:attrName>style.visibility</p:attrName>
                                        </p:attrNameLst>
                                      </p:cBhvr>
                                      <p:to>
                                        <p:strVal val="visible"/>
                                      </p:to>
                                    </p:set>
                                    <p:anim calcmode="lin" valueType="num">
                                      <p:cBhvr additive="base">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6">
                                            <p:txEl>
                                              <p:pRg st="0" end="0"/>
                                            </p:txEl>
                                          </p:spTgt>
                                        </p:tgtEl>
                                        <p:attrNameLst>
                                          <p:attrName>ppt_y</p:attrName>
                                        </p:attrNameLst>
                                      </p:cBhvr>
                                      <p:tavLst>
                                        <p:tav tm="0">
                                          <p:val>
                                            <p:strVal val="0-#ppt_h/2"/>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20">
                                            <p:txEl>
                                              <p:pRg st="0" end="0"/>
                                            </p:txEl>
                                          </p:spTgt>
                                        </p:tgtEl>
                                        <p:attrNameLst>
                                          <p:attrName>style.visibility</p:attrName>
                                        </p:attrNameLst>
                                      </p:cBhvr>
                                      <p:to>
                                        <p:strVal val="visible"/>
                                      </p:to>
                                    </p:set>
                                    <p:animEffect transition="in" filter="fade">
                                      <p:cBhvr>
                                        <p:cTn id="26" dur="750"/>
                                        <p:tgtEl>
                                          <p:spTgt spid="20">
                                            <p:txEl>
                                              <p:pRg st="0" end="0"/>
                                            </p:txEl>
                                          </p:spTgt>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750"/>
                                        <p:tgtEl>
                                          <p:spTgt spid="8"/>
                                        </p:tgtEl>
                                      </p:cBhvr>
                                    </p:animEffect>
                                  </p:childTnLst>
                                </p:cTn>
                              </p:par>
                              <p:par>
                                <p:cTn id="30" presetID="10" presetClass="entr" presetSubtype="0" fill="hold" nodeType="withEffect">
                                  <p:stCondLst>
                                    <p:cond delay="150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tmplLst>
          <p:tmpl>
            <p:tnLst>
              <p:par>
                <p:cTn presetID="2" presetClass="entr" presetSubtype="1"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Lst>
      </p:bldP>
      <p:bldP spid="6" grpId="0" build="p" animBg="1">
        <p:tmplLst>
          <p:tmpl>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Lst>
      </p:bldP>
      <p:bldP spid="2" grpId="0"/>
      <p:bldP spid="20" grpId="0" build="p">
        <p:tmplLst>
          <p:tmpl lvl="1">
            <p:tnLst>
              <p:par>
                <p:cTn presetID="10" presetClass="entr" presetSubtype="0" fill="hold" nodeType="withEffect">
                  <p:stCondLst>
                    <p:cond delay="100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childTnLst>
                </p:cTn>
              </p:par>
            </p:tnLst>
          </p:tmpl>
        </p:tmplLst>
      </p:bldP>
      <p:bldP spid="8"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a:t>Title</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4" name="Tijdelijke aanduiding voor grafiek 3"/>
          <p:cNvSpPr>
            <a:spLocks noGrp="1"/>
          </p:cNvSpPr>
          <p:nvPr>
            <p:ph type="chart" sz="quarter" idx="13" hasCustomPrompt="1"/>
          </p:nvPr>
        </p:nvSpPr>
        <p:spPr>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 graph</a:t>
            </a:r>
          </a:p>
        </p:txBody>
      </p:sp>
      <p:sp>
        <p:nvSpPr>
          <p:cNvPr id="13"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2702950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o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a:t>Title</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3" name="Tijdelijke aanduiding voor media 12"/>
          <p:cNvSpPr>
            <a:spLocks noGrp="1"/>
          </p:cNvSpPr>
          <p:nvPr>
            <p:ph type="media" sz="quarter" idx="13" hasCustomPrompt="1"/>
          </p:nvPr>
        </p:nvSpPr>
        <p:spPr>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 video</a:t>
            </a:r>
          </a:p>
        </p:txBody>
      </p:sp>
      <p:sp>
        <p:nvSpPr>
          <p:cNvPr id="14"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2653170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Tijdelijke aanduiding voor tekst 5"/>
          <p:cNvSpPr>
            <a:spLocks noGrp="1"/>
          </p:cNvSpPr>
          <p:nvPr>
            <p:ph type="body" sz="quarter" idx="12" hasCustomPrompt="1"/>
          </p:nvPr>
        </p:nvSpPr>
        <p:spPr>
          <a:xfrm>
            <a:off x="1" y="1"/>
            <a:ext cx="12198350" cy="4521939"/>
          </a:xfrm>
          <a:solidFill>
            <a:schemeClr val="bg2"/>
          </a:solidFill>
        </p:spPr>
        <p:txBody>
          <a:bodyPr>
            <a:normAutofit/>
          </a:bodyPr>
          <a:lstStyle>
            <a:lvl1pPr marL="0" indent="0">
              <a:buNone/>
              <a:defRPr sz="100">
                <a:solidFill>
                  <a:schemeClr val="bg2"/>
                </a:solidFill>
              </a:defRPr>
            </a:lvl1pPr>
          </a:lstStyle>
          <a:p>
            <a:pPr lvl="0"/>
            <a:r>
              <a:rPr lang="en-GB" noProof="0"/>
              <a:t>..</a:t>
            </a:r>
          </a:p>
        </p:txBody>
      </p:sp>
      <p:sp>
        <p:nvSpPr>
          <p:cNvPr id="2" name="Titel 1"/>
          <p:cNvSpPr>
            <a:spLocks noGrp="1"/>
          </p:cNvSpPr>
          <p:nvPr>
            <p:ph type="title" hasCustomPrompt="1"/>
          </p:nvPr>
        </p:nvSpPr>
        <p:spPr>
          <a:xfrm>
            <a:off x="1490663" y="1052736"/>
            <a:ext cx="10225136" cy="1656184"/>
          </a:xfrm>
        </p:spPr>
        <p:txBody>
          <a:bodyPr/>
          <a:lstStyle>
            <a:lvl1pPr algn="l">
              <a:defRPr sz="5400">
                <a:solidFill>
                  <a:schemeClr val="bg1"/>
                </a:solidFill>
              </a:defRPr>
            </a:lvl1pPr>
          </a:lstStyle>
          <a:p>
            <a:r>
              <a:rPr lang="en-GB" noProof="0"/>
              <a:t>Title closure</a:t>
            </a:r>
          </a:p>
        </p:txBody>
      </p:sp>
      <p:pic>
        <p:nvPicPr>
          <p:cNvPr id="21" name="Picture 71"/>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442288" y="4888655"/>
            <a:ext cx="2621665" cy="1171425"/>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id" hidden="1"/>
          <p:cNvGrpSpPr/>
          <p:nvPr userDrawn="1"/>
        </p:nvGrpSpPr>
        <p:grpSpPr>
          <a:xfrm>
            <a:off x="-3" y="-1"/>
            <a:ext cx="12198354" cy="6858004"/>
            <a:chOff x="-3" y="-1"/>
            <a:chExt cx="12198354" cy="6858004"/>
          </a:xfrm>
        </p:grpSpPr>
        <p:sp>
          <p:nvSpPr>
            <p:cNvPr id="12" name="Rechthoek 11"/>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3205847" y="3205844"/>
              <a:ext cx="6858003" cy="446316"/>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4" name="Rechthoek 13"/>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5" name="Rechthoek 14"/>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6" name="Rechthoek 15"/>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9" name="Rechthoek 18"/>
          <p:cNvSpPr/>
          <p:nvPr userDrawn="1"/>
        </p:nvSpPr>
        <p:spPr bwMode="auto">
          <a:xfrm>
            <a:off x="0" y="6453336"/>
            <a:ext cx="12198350" cy="404664"/>
          </a:xfrm>
          <a:prstGeom prst="rect">
            <a:avLst/>
          </a:prstGeom>
          <a:solidFill>
            <a:schemeClr val="bg2"/>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en-GB" sz="2000" b="0" i="0" u="none" strike="noStrike" cap="none" normalizeH="0" baseline="0" noProof="0">
              <a:ln>
                <a:noFill/>
              </a:ln>
              <a:solidFill>
                <a:schemeClr val="bg1"/>
              </a:solidFill>
              <a:effectLst/>
              <a:latin typeface="Minion" pitchFamily="2" charset="0"/>
            </a:endParaRPr>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02313" y="6543376"/>
            <a:ext cx="3588750" cy="270000"/>
          </a:xfrm>
          <a:prstGeom prst="rect">
            <a:avLst/>
          </a:prstGeom>
        </p:spPr>
      </p:pic>
      <p:sp>
        <p:nvSpPr>
          <p:cNvPr id="18" name="Rechthoek 19"/>
          <p:cNvSpPr/>
          <p:nvPr userDrawn="1"/>
        </p:nvSpPr>
        <p:spPr bwMode="auto">
          <a:xfrm>
            <a:off x="6099174" y="6453336"/>
            <a:ext cx="6099175" cy="404664"/>
          </a:xfrm>
          <a:prstGeom prst="rect">
            <a:avLst/>
          </a:prstGeom>
          <a:solidFill>
            <a:schemeClr val="bg2"/>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en-GB" sz="2000" b="0" i="0" u="none" strike="noStrike" cap="none" normalizeH="0" baseline="0" noProof="0">
              <a:ln>
                <a:noFill/>
              </a:ln>
              <a:solidFill>
                <a:schemeClr val="bg1"/>
              </a:solidFill>
              <a:effectLst/>
              <a:latin typeface="Minion" pitchFamily="2" charset="0"/>
            </a:endParaRPr>
          </a:p>
        </p:txBody>
      </p:sp>
      <p:sp>
        <p:nvSpPr>
          <p:cNvPr id="20"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3613011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1" decel="100000" fill="hold" grpId="0" nodeType="withEffect">
                                  <p:stCondLst>
                                    <p:cond delay="250"/>
                                  </p:stCondLst>
                                  <p:childTnLst>
                                    <p:set>
                                      <p:cBhvr>
                                        <p:cTn id="9" dur="1" fill="hold">
                                          <p:stCondLst>
                                            <p:cond delay="0"/>
                                          </p:stCondLst>
                                        </p:cTn>
                                        <p:tgtEl>
                                          <p:spTgt spid="6">
                                            <p:bg/>
                                          </p:spTgt>
                                        </p:tgtEl>
                                        <p:attrNameLst>
                                          <p:attrName>style.visibility</p:attrName>
                                        </p:attrNameLst>
                                      </p:cBhvr>
                                      <p:to>
                                        <p:strVal val="visible"/>
                                      </p:to>
                                    </p:set>
                                    <p:anim calcmode="lin" valueType="num">
                                      <p:cBhvr additive="base">
                                        <p:cTn id="10"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11" dur="1000" fill="hold"/>
                                        <p:tgtEl>
                                          <p:spTgt spid="6">
                                            <p:bg/>
                                          </p:spTgt>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25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6">
                                            <p:txEl>
                                              <p:pRg st="0" end="0"/>
                                            </p:txEl>
                                          </p:spTgt>
                                        </p:tgtEl>
                                        <p:attrNameLst>
                                          <p:attrName>ppt_y</p:attrName>
                                        </p:attrNameLst>
                                      </p:cBhvr>
                                      <p:tavLst>
                                        <p:tav tm="0">
                                          <p:val>
                                            <p:strVal val="0-#ppt_h/2"/>
                                          </p:val>
                                        </p:tav>
                                        <p:tav tm="100000">
                                          <p:val>
                                            <p:strVal val="#ppt_y"/>
                                          </p:val>
                                        </p:tav>
                                      </p:tavLst>
                                    </p:anim>
                                  </p:childTnLst>
                                </p:cTn>
                              </p:par>
                              <p:par>
                                <p:cTn id="16" presetID="10" presetClass="entr" presetSubtype="0" fill="hold" nodeType="withEffect">
                                  <p:stCondLst>
                                    <p:cond delay="150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tmplLst>
          <p:tmpl>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Lst>
      </p:bldP>
      <p:bldP spid="2"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a:p>
        </p:txBody>
      </p:sp>
      <p:sp>
        <p:nvSpPr>
          <p:cNvPr id="3" name="Content Placeholder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t>10/9/2024</a:t>
            </a:fld>
            <a:endParaRPr lang="en-US"/>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4141084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kst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noProof="0"/>
              <a:t>Titel</a:t>
            </a:r>
          </a:p>
        </p:txBody>
      </p:sp>
      <p:sp>
        <p:nvSpPr>
          <p:cNvPr id="3" name="Tijdelijke aanduiding voor verticale tekst 2"/>
          <p:cNvSpPr>
            <a:spLocks noGrp="1"/>
          </p:cNvSpPr>
          <p:nvPr>
            <p:ph type="body" orient="vert" idx="1" hasCustomPrompt="1"/>
          </p:nvPr>
        </p:nvSpPr>
        <p:spPr/>
        <p:txBody>
          <a:bodyPr vert="horz"/>
          <a:lstStyle>
            <a:lvl8pPr>
              <a:defRPr sz="1600"/>
            </a:lvl8pPr>
          </a:lstStyle>
          <a:p>
            <a:pPr lvl="0"/>
            <a:r>
              <a:rPr lang="nl-NL" noProof="0" err="1"/>
              <a:t>Bullet</a:t>
            </a:r>
            <a:endParaRPr lang="nl-NL" noProof="0"/>
          </a:p>
          <a:p>
            <a:pPr lvl="1"/>
            <a:r>
              <a:rPr lang="nl-NL" noProof="0"/>
              <a:t>Sub-</a:t>
            </a:r>
            <a:r>
              <a:rPr lang="nl-NL" noProof="0" err="1"/>
              <a:t>bullet</a:t>
            </a:r>
            <a:endParaRPr lang="nl-NL" noProof="0"/>
          </a:p>
          <a:p>
            <a:pPr lvl="2"/>
            <a:r>
              <a:rPr lang="nl-NL" noProof="0"/>
              <a:t>Leestekst</a:t>
            </a:r>
          </a:p>
          <a:p>
            <a:pPr lvl="3"/>
            <a:r>
              <a:rPr lang="nl-NL" noProof="0"/>
              <a:t>Kopje donker blauw</a:t>
            </a:r>
          </a:p>
          <a:p>
            <a:pPr lvl="4"/>
            <a:r>
              <a:rPr lang="nl-NL" noProof="0"/>
              <a:t>Kopje licht blauw</a:t>
            </a:r>
          </a:p>
          <a:p>
            <a:pPr lvl="5"/>
            <a:r>
              <a:rPr lang="nl-NL" noProof="0" err="1"/>
              <a:t>Bullet</a:t>
            </a:r>
            <a:endParaRPr lang="nl-NL" noProof="0"/>
          </a:p>
          <a:p>
            <a:pPr lvl="6"/>
            <a:r>
              <a:rPr lang="nl-NL" noProof="0"/>
              <a:t>Sub-</a:t>
            </a:r>
            <a:r>
              <a:rPr lang="nl-NL" noProof="0" err="1"/>
              <a:t>bullet</a:t>
            </a:r>
            <a:endParaRPr lang="nl-NL" noProof="0"/>
          </a:p>
          <a:p>
            <a:pPr lvl="7"/>
            <a:r>
              <a:rPr lang="nl-NL" sz="1349" noProof="0"/>
              <a:t>Leestekst</a:t>
            </a:r>
          </a:p>
          <a:p>
            <a:pPr lvl="8"/>
            <a:r>
              <a:rPr lang="nl-NL" noProof="0"/>
              <a:t>Kopje donker blauw</a:t>
            </a:r>
          </a:p>
        </p:txBody>
      </p:sp>
    </p:spTree>
    <p:extLst>
      <p:ext uri="{BB962C8B-B14F-4D97-AF65-F5344CB8AC3E}">
        <p14:creationId xmlns:p14="http://schemas.microsoft.com/office/powerpoint/2010/main" val="4193963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a:t>Title</a:t>
            </a:r>
          </a:p>
        </p:txBody>
      </p:sp>
      <p:sp>
        <p:nvSpPr>
          <p:cNvPr id="3" name="Tijdelijke aanduiding voor verticale tekst 2"/>
          <p:cNvSpPr>
            <a:spLocks noGrp="1"/>
          </p:cNvSpPr>
          <p:nvPr>
            <p:ph type="body" orient="vert" idx="1" hasCustomPrompt="1"/>
          </p:nvPr>
        </p:nvSpPr>
        <p:spPr>
          <a:xfrm>
            <a:off x="404663" y="1252836"/>
            <a:ext cx="6846640" cy="4795836"/>
          </a:xfrm>
          <a:noFill/>
        </p:spPr>
        <p:txBody>
          <a:bodyPr vert="horz" wrap="none" lIns="0" tIns="0" rIns="0" bIns="0"/>
          <a:lstStyle>
            <a:lvl1pPr marL="361950" indent="-361950">
              <a:spcBef>
                <a:spcPts val="800"/>
              </a:spcBef>
              <a:spcAft>
                <a:spcPts val="800"/>
              </a:spcAft>
              <a:buClr>
                <a:schemeClr val="bg2"/>
              </a:buClr>
              <a:buFont typeface="+mj-lt"/>
              <a:buAutoNum type="arabicPeriod"/>
              <a:defRPr sz="2400">
                <a:solidFill>
                  <a:schemeClr val="bg2"/>
                </a:solidFill>
              </a:defRPr>
            </a:lvl1pPr>
            <a:lvl2pPr marL="542925" indent="-180975">
              <a:buClr>
                <a:schemeClr val="bg2"/>
              </a:buClr>
              <a:buFont typeface="Arial" panose="020B0604020202020204" pitchFamily="34" charset="0"/>
              <a:buChar char="•"/>
              <a:defRPr>
                <a:solidFill>
                  <a:schemeClr val="bg2"/>
                </a:solidFill>
              </a:defRPr>
            </a:lvl2pPr>
            <a:lvl3pPr>
              <a:defRPr>
                <a:solidFill>
                  <a:schemeClr val="bg2"/>
                </a:solidFill>
              </a:defRPr>
            </a:lvl3pPr>
            <a:lvl4pPr>
              <a:defRPr>
                <a:solidFill>
                  <a:schemeClr val="bg2"/>
                </a:solidFill>
              </a:defRPr>
            </a:lvl4pPr>
            <a:lvl5pPr>
              <a:defRPr>
                <a:solidFill>
                  <a:schemeClr val="accent1"/>
                </a:solidFill>
              </a:defRPr>
            </a:lvl5pPr>
            <a:lvl6pPr marL="361950" indent="-361950">
              <a:spcBef>
                <a:spcPts val="800"/>
              </a:spcBef>
              <a:spcAft>
                <a:spcPts val="800"/>
              </a:spcAft>
              <a:buClr>
                <a:schemeClr val="bg2"/>
              </a:buClr>
              <a:buFont typeface="+mj-lt"/>
              <a:buAutoNum type="arabicPeriod"/>
              <a:tabLst/>
              <a:defRPr sz="2400">
                <a:solidFill>
                  <a:schemeClr val="bg2"/>
                </a:solidFill>
              </a:defRPr>
            </a:lvl6pPr>
            <a:lvl7pPr marL="542925" indent="-180975">
              <a:buClr>
                <a:schemeClr val="bg2"/>
              </a:buClr>
              <a:buFont typeface="Arial" panose="020B0604020202020204" pitchFamily="34" charset="0"/>
              <a:buChar char="•"/>
              <a:defRPr>
                <a:solidFill>
                  <a:schemeClr val="bg2"/>
                </a:solidFill>
              </a:defRPr>
            </a:lvl7pPr>
            <a:lvl8pPr>
              <a:defRPr>
                <a:solidFill>
                  <a:schemeClr val="bg2"/>
                </a:solidFill>
              </a:defRPr>
            </a:lvl8pPr>
            <a:lvl9pPr>
              <a:defRPr>
                <a:solidFill>
                  <a:schemeClr val="bg2"/>
                </a:solidFill>
              </a:defRPr>
            </a:lvl9pPr>
          </a:lstStyle>
          <a:p>
            <a:pPr lvl="0"/>
            <a:r>
              <a:rPr lang="en-GB" noProof="0"/>
              <a:t>Numbering</a:t>
            </a:r>
          </a:p>
          <a:p>
            <a:pPr lvl="1"/>
            <a:r>
              <a:rPr lang="en-GB" noProof="0"/>
              <a:t>Bullet</a:t>
            </a:r>
          </a:p>
          <a:p>
            <a:pPr lvl="2"/>
            <a:r>
              <a:rPr lang="en-GB" noProof="0"/>
              <a:t>Plain text</a:t>
            </a:r>
          </a:p>
          <a:p>
            <a:pPr lvl="3"/>
            <a:r>
              <a:rPr lang="en-GB" noProof="0"/>
              <a:t>Header dark blue</a:t>
            </a:r>
          </a:p>
          <a:p>
            <a:pPr lvl="4"/>
            <a:r>
              <a:rPr lang="en-GB" noProof="0"/>
              <a:t>Header yellow</a:t>
            </a:r>
          </a:p>
          <a:p>
            <a:pPr lvl="5"/>
            <a:r>
              <a:rPr lang="en-GB" noProof="0"/>
              <a:t>Numbering</a:t>
            </a:r>
          </a:p>
          <a:p>
            <a:pPr lvl="6"/>
            <a:r>
              <a:rPr lang="en-GB" noProof="0"/>
              <a:t>Bullet</a:t>
            </a:r>
          </a:p>
          <a:p>
            <a:pPr lvl="7"/>
            <a:r>
              <a:rPr lang="en-GB" sz="1800" noProof="0"/>
              <a:t>Plain text</a:t>
            </a:r>
          </a:p>
          <a:p>
            <a:pPr lvl="8"/>
            <a:r>
              <a:rPr lang="en-GB" noProof="0"/>
              <a:t>Header dark blue</a:t>
            </a:r>
          </a:p>
        </p:txBody>
      </p:sp>
      <p:sp>
        <p:nvSpPr>
          <p:cNvPr id="7" name="Tijdelijke aanduiding voor afbeelding 13"/>
          <p:cNvSpPr>
            <a:spLocks noGrp="1"/>
          </p:cNvSpPr>
          <p:nvPr>
            <p:ph type="pic" sz="quarter" idx="13" hasCustomPrompt="1"/>
          </p:nvPr>
        </p:nvSpPr>
        <p:spPr>
          <a:xfrm>
            <a:off x="7453634" y="1252538"/>
            <a:ext cx="4339905"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an image</a:t>
            </a:r>
          </a:p>
        </p:txBody>
      </p:sp>
      <p:grpSp>
        <p:nvGrpSpPr>
          <p:cNvPr id="8" name="Grid" hidden="1"/>
          <p:cNvGrpSpPr/>
          <p:nvPr userDrawn="1"/>
        </p:nvGrpSpPr>
        <p:grpSpPr>
          <a:xfrm>
            <a:off x="0" y="0"/>
            <a:ext cx="12198353" cy="6858004"/>
            <a:chOff x="-2" y="-1"/>
            <a:chExt cx="12198353" cy="6858004"/>
          </a:xfrm>
        </p:grpSpPr>
        <p:sp>
          <p:nvSpPr>
            <p:cNvPr id="9" name="Rechthoek 8"/>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1" name="Rechthoek 10"/>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4" name="Rechthoek 13"/>
            <p:cNvSpPr/>
            <p:nvPr userDrawn="1"/>
          </p:nvSpPr>
          <p:spPr bwMode="auto">
            <a:xfrm rot="5400000">
              <a:off x="3923465"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5"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54426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a:t>Title</a:t>
            </a:r>
          </a:p>
        </p:txBody>
      </p:sp>
      <p:sp>
        <p:nvSpPr>
          <p:cNvPr id="3" name="Tijdelijke aanduiding voor verticale tekst 2"/>
          <p:cNvSpPr>
            <a:spLocks noGrp="1"/>
          </p:cNvSpPr>
          <p:nvPr>
            <p:ph type="body" orient="vert" idx="1" hasCustomPrompt="1"/>
          </p:nvPr>
        </p:nvSpPr>
        <p:spPr/>
        <p:txBody>
          <a:bodyPr vert="horz"/>
          <a:lstStyle/>
          <a:p>
            <a:pPr lvl="0"/>
            <a:r>
              <a:rPr lang="en-GB" noProof="0"/>
              <a:t>Bullet</a:t>
            </a:r>
          </a:p>
          <a:p>
            <a:pPr lvl="1"/>
            <a:r>
              <a:rPr lang="en-GB" noProof="0"/>
              <a:t>Sub-bullet</a:t>
            </a:r>
          </a:p>
          <a:p>
            <a:pPr lvl="2"/>
            <a:r>
              <a:rPr lang="en-GB" noProof="0"/>
              <a:t>Plain text</a:t>
            </a:r>
          </a:p>
          <a:p>
            <a:pPr lvl="3"/>
            <a:r>
              <a:rPr lang="en-GB" noProof="0"/>
              <a:t>Header dark blue</a:t>
            </a:r>
          </a:p>
          <a:p>
            <a:pPr lvl="4"/>
            <a:r>
              <a:rPr lang="en-GB" noProof="0"/>
              <a:t>Header light blue</a:t>
            </a:r>
          </a:p>
          <a:p>
            <a:pPr lvl="5"/>
            <a:r>
              <a:rPr lang="en-GB" noProof="0"/>
              <a:t>Bullet</a:t>
            </a:r>
          </a:p>
          <a:p>
            <a:pPr lvl="6"/>
            <a:r>
              <a:rPr lang="en-GB" noProof="0"/>
              <a:t>Sub-bullet</a:t>
            </a:r>
          </a:p>
          <a:p>
            <a:pPr lvl="7"/>
            <a:r>
              <a:rPr lang="en-GB" sz="1800" noProof="0"/>
              <a:t>Plain text</a:t>
            </a:r>
          </a:p>
          <a:p>
            <a:pPr lvl="8"/>
            <a:r>
              <a:rPr lang="en-GB" noProof="0"/>
              <a:t>Header dark blue</a:t>
            </a:r>
          </a:p>
        </p:txBody>
      </p:sp>
      <p:sp>
        <p:nvSpPr>
          <p:cNvPr id="4"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3592596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amp; Image 75%/25%">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a:t>Title</a:t>
            </a:r>
          </a:p>
        </p:txBody>
      </p:sp>
      <p:sp>
        <p:nvSpPr>
          <p:cNvPr id="3" name="Tijdelijke aanduiding voor verticale tekst 2"/>
          <p:cNvSpPr>
            <a:spLocks noGrp="1"/>
          </p:cNvSpPr>
          <p:nvPr>
            <p:ph type="body" orient="vert" idx="1" hasCustomPrompt="1"/>
          </p:nvPr>
        </p:nvSpPr>
        <p:spPr>
          <a:xfrm>
            <a:off x="404662" y="1252836"/>
            <a:ext cx="7926761" cy="4795836"/>
          </a:xfrm>
        </p:spPr>
        <p:txBody>
          <a:bodyPr vert="horz"/>
          <a:lstStyle/>
          <a:p>
            <a:pPr lvl="0"/>
            <a:r>
              <a:rPr lang="en-GB" noProof="0"/>
              <a:t>Bullet</a:t>
            </a:r>
          </a:p>
          <a:p>
            <a:pPr lvl="1"/>
            <a:r>
              <a:rPr lang="en-GB" noProof="0"/>
              <a:t>Sub-bullet</a:t>
            </a:r>
          </a:p>
          <a:p>
            <a:pPr lvl="2"/>
            <a:r>
              <a:rPr lang="en-GB" noProof="0"/>
              <a:t>Plain text</a:t>
            </a:r>
          </a:p>
          <a:p>
            <a:pPr lvl="3"/>
            <a:r>
              <a:rPr lang="en-GB" noProof="0"/>
              <a:t>Header dark blue</a:t>
            </a:r>
          </a:p>
          <a:p>
            <a:pPr lvl="4"/>
            <a:r>
              <a:rPr lang="en-GB" noProof="0"/>
              <a:t>Header light blue</a:t>
            </a:r>
          </a:p>
          <a:p>
            <a:pPr lvl="5"/>
            <a:r>
              <a:rPr lang="en-GB" noProof="0"/>
              <a:t>Bullet</a:t>
            </a:r>
          </a:p>
          <a:p>
            <a:pPr lvl="6"/>
            <a:r>
              <a:rPr lang="en-GB" noProof="0"/>
              <a:t>Sub-bullet</a:t>
            </a:r>
          </a:p>
          <a:p>
            <a:pPr lvl="7"/>
            <a:r>
              <a:rPr lang="en-GB" sz="1800" noProof="0"/>
              <a:t>Plain text</a:t>
            </a:r>
          </a:p>
          <a:p>
            <a:pPr lvl="8"/>
            <a:r>
              <a:rPr lang="en-GB" noProof="0"/>
              <a:t>Header dark blue</a:t>
            </a:r>
          </a:p>
        </p:txBody>
      </p:sp>
      <p:grpSp>
        <p:nvGrpSpPr>
          <p:cNvPr id="7" name="Grid" hidden="1"/>
          <p:cNvGrpSpPr/>
          <p:nvPr userDrawn="1"/>
        </p:nvGrpSpPr>
        <p:grpSpPr>
          <a:xfrm>
            <a:off x="0" y="0"/>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5003585"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8533755" y="1252538"/>
            <a:ext cx="3259784"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an image</a:t>
            </a:r>
          </a:p>
        </p:txBody>
      </p:sp>
      <p:sp>
        <p:nvSpPr>
          <p:cNvPr id="15"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3590302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mp; Image 50%/5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1"/>
            </a:lvl1pPr>
          </a:lstStyle>
          <a:p>
            <a:r>
              <a:rPr lang="en-GB" noProof="0"/>
              <a:t>Title</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en-GB" noProof="0"/>
              <a:t>Bullet</a:t>
            </a:r>
          </a:p>
          <a:p>
            <a:pPr lvl="1"/>
            <a:r>
              <a:rPr lang="en-GB" noProof="0"/>
              <a:t>Sub-bullet</a:t>
            </a:r>
          </a:p>
          <a:p>
            <a:pPr lvl="2"/>
            <a:r>
              <a:rPr lang="en-GB" noProof="0"/>
              <a:t>Plain text</a:t>
            </a:r>
          </a:p>
          <a:p>
            <a:pPr lvl="3"/>
            <a:r>
              <a:rPr lang="en-GB" noProof="0"/>
              <a:t>Header dark blue</a:t>
            </a:r>
          </a:p>
          <a:p>
            <a:pPr lvl="4"/>
            <a:r>
              <a:rPr lang="en-GB" noProof="0"/>
              <a:t>Header light blue</a:t>
            </a:r>
          </a:p>
          <a:p>
            <a:pPr lvl="5"/>
            <a:r>
              <a:rPr lang="en-GB" noProof="0"/>
              <a:t>Bullet</a:t>
            </a:r>
          </a:p>
          <a:p>
            <a:pPr lvl="6"/>
            <a:r>
              <a:rPr lang="en-GB" noProof="0"/>
              <a:t>Sub-bullet</a:t>
            </a:r>
          </a:p>
          <a:p>
            <a:pPr lvl="7"/>
            <a:r>
              <a:rPr lang="en-GB" sz="1800" noProof="0"/>
              <a:t>Plain text</a:t>
            </a:r>
          </a:p>
          <a:p>
            <a:pPr lvl="8"/>
            <a:r>
              <a:rPr lang="en-GB" noProof="0"/>
              <a:t>Header dark blue</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775" y="1252538"/>
            <a:ext cx="5592763"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an image</a:t>
            </a:r>
          </a:p>
        </p:txBody>
      </p:sp>
      <p:sp>
        <p:nvSpPr>
          <p:cNvPr id="15"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3682767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mp; Image 25%/75%">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a:t>Title</a:t>
            </a:r>
          </a:p>
        </p:txBody>
      </p:sp>
      <p:sp>
        <p:nvSpPr>
          <p:cNvPr id="3" name="Tijdelijke aanduiding voor verticale tekst 2"/>
          <p:cNvSpPr>
            <a:spLocks noGrp="1"/>
          </p:cNvSpPr>
          <p:nvPr>
            <p:ph type="body" orient="vert" idx="1" hasCustomPrompt="1"/>
          </p:nvPr>
        </p:nvSpPr>
        <p:spPr>
          <a:xfrm>
            <a:off x="404662" y="1252836"/>
            <a:ext cx="3534273" cy="4795836"/>
          </a:xfrm>
        </p:spPr>
        <p:txBody>
          <a:bodyPr vert="horz"/>
          <a:lstStyle/>
          <a:p>
            <a:pPr lvl="0"/>
            <a:r>
              <a:rPr lang="en-GB" noProof="0"/>
              <a:t>Bullet</a:t>
            </a:r>
          </a:p>
          <a:p>
            <a:pPr lvl="1"/>
            <a:r>
              <a:rPr lang="en-GB" noProof="0"/>
              <a:t>Sub-bullet</a:t>
            </a:r>
          </a:p>
          <a:p>
            <a:pPr lvl="2"/>
            <a:r>
              <a:rPr lang="en-GB" noProof="0"/>
              <a:t>Plain text</a:t>
            </a:r>
          </a:p>
          <a:p>
            <a:pPr lvl="3"/>
            <a:r>
              <a:rPr lang="en-GB" noProof="0"/>
              <a:t>Header dark blue</a:t>
            </a:r>
          </a:p>
          <a:p>
            <a:pPr lvl="4"/>
            <a:r>
              <a:rPr lang="en-GB" noProof="0"/>
              <a:t>Header light blue</a:t>
            </a:r>
          </a:p>
          <a:p>
            <a:pPr lvl="5"/>
            <a:r>
              <a:rPr lang="en-GB" noProof="0"/>
              <a:t>Bullet</a:t>
            </a:r>
          </a:p>
          <a:p>
            <a:pPr lvl="6"/>
            <a:r>
              <a:rPr lang="en-GB" noProof="0"/>
              <a:t>Sub-bullet</a:t>
            </a:r>
          </a:p>
          <a:p>
            <a:pPr lvl="7"/>
            <a:r>
              <a:rPr lang="en-GB" sz="1800" noProof="0"/>
              <a:t>Plain text</a:t>
            </a:r>
          </a:p>
          <a:p>
            <a:pPr lvl="8"/>
            <a:r>
              <a:rPr lang="en-GB" noProof="0"/>
              <a:t>Header dark blue</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611099"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4141267" y="1252538"/>
            <a:ext cx="7652271"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an image</a:t>
            </a:r>
          </a:p>
        </p:txBody>
      </p:sp>
      <p:sp>
        <p:nvSpPr>
          <p:cNvPr id="15"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4132317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a:t>Title</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404663" y="1252538"/>
            <a:ext cx="11388876"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an image</a:t>
            </a:r>
          </a:p>
        </p:txBody>
      </p:sp>
      <p:sp>
        <p:nvSpPr>
          <p:cNvPr id="13"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3929258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mp; Image 4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a:t>Title</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en-GB" noProof="0"/>
              <a:t>Bullet</a:t>
            </a:r>
          </a:p>
          <a:p>
            <a:pPr lvl="1"/>
            <a:r>
              <a:rPr lang="en-GB" noProof="0"/>
              <a:t>Sub-bullet</a:t>
            </a:r>
          </a:p>
          <a:p>
            <a:pPr lvl="2"/>
            <a:r>
              <a:rPr lang="en-GB" noProof="0"/>
              <a:t>Plain text</a:t>
            </a:r>
          </a:p>
          <a:p>
            <a:pPr lvl="3"/>
            <a:r>
              <a:rPr lang="en-GB" noProof="0"/>
              <a:t>Header dark blue</a:t>
            </a:r>
          </a:p>
          <a:p>
            <a:pPr lvl="4"/>
            <a:r>
              <a:rPr lang="en-GB" noProof="0"/>
              <a:t>Header light blue</a:t>
            </a:r>
          </a:p>
          <a:p>
            <a:pPr lvl="5"/>
            <a:r>
              <a:rPr lang="en-GB" noProof="0"/>
              <a:t>Bullet</a:t>
            </a:r>
          </a:p>
          <a:p>
            <a:pPr lvl="6"/>
            <a:r>
              <a:rPr lang="en-GB" noProof="0"/>
              <a:t>Sub-bullet</a:t>
            </a:r>
          </a:p>
          <a:p>
            <a:pPr lvl="7"/>
            <a:r>
              <a:rPr lang="en-GB" sz="1800" noProof="0"/>
              <a:t>Plain text</a:t>
            </a:r>
          </a:p>
          <a:p>
            <a:pPr lvl="8"/>
            <a:r>
              <a:rPr lang="en-GB" noProof="0"/>
              <a:t>Header dark blue</a:t>
            </a:r>
          </a:p>
        </p:txBody>
      </p:sp>
      <p:grpSp>
        <p:nvGrpSpPr>
          <p:cNvPr id="7" name="Grid" hidden="1"/>
          <p:cNvGrpSpPr/>
          <p:nvPr userDrawn="1"/>
        </p:nvGrpSpPr>
        <p:grpSpPr>
          <a:xfrm>
            <a:off x="-2" y="-1"/>
            <a:ext cx="12218777" cy="6858004"/>
            <a:chOff x="-2" y="-1"/>
            <a:chExt cx="12218777"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5" name="Rechthoek 14"/>
            <p:cNvSpPr/>
            <p:nvPr userDrawn="1"/>
          </p:nvSpPr>
          <p:spPr bwMode="auto">
            <a:xfrm rot="5400000">
              <a:off x="5568012"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6" name="Rechthoek 15"/>
            <p:cNvSpPr/>
            <p:nvPr userDrawn="1"/>
          </p:nvSpPr>
          <p:spPr bwMode="auto">
            <a:xfrm rot="10800000">
              <a:off x="5360772" y="3549589"/>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776" y="1252538"/>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an image</a:t>
            </a:r>
          </a:p>
        </p:txBody>
      </p:sp>
      <p:sp>
        <p:nvSpPr>
          <p:cNvPr id="17" name="Tijdelijke aanduiding voor afbeelding 13"/>
          <p:cNvSpPr>
            <a:spLocks noGrp="1"/>
          </p:cNvSpPr>
          <p:nvPr>
            <p:ph type="pic" sz="quarter" idx="14" hasCustomPrompt="1"/>
          </p:nvPr>
        </p:nvSpPr>
        <p:spPr>
          <a:xfrm>
            <a:off x="9098614" y="1252538"/>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an image</a:t>
            </a:r>
          </a:p>
        </p:txBody>
      </p:sp>
      <p:sp>
        <p:nvSpPr>
          <p:cNvPr id="18" name="Tijdelijke aanduiding voor afbeelding 13"/>
          <p:cNvSpPr>
            <a:spLocks noGrp="1"/>
          </p:cNvSpPr>
          <p:nvPr>
            <p:ph type="pic" sz="quarter" idx="15" hasCustomPrompt="1"/>
          </p:nvPr>
        </p:nvSpPr>
        <p:spPr>
          <a:xfrm>
            <a:off x="6200776" y="3751623"/>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an image</a:t>
            </a:r>
          </a:p>
        </p:txBody>
      </p:sp>
      <p:sp>
        <p:nvSpPr>
          <p:cNvPr id="19" name="Tijdelijke aanduiding voor afbeelding 13"/>
          <p:cNvSpPr>
            <a:spLocks noGrp="1"/>
          </p:cNvSpPr>
          <p:nvPr>
            <p:ph type="pic" sz="quarter" idx="16" hasCustomPrompt="1"/>
          </p:nvPr>
        </p:nvSpPr>
        <p:spPr>
          <a:xfrm>
            <a:off x="9098614" y="3751623"/>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an image</a:t>
            </a:r>
          </a:p>
        </p:txBody>
      </p:sp>
      <p:sp>
        <p:nvSpPr>
          <p:cNvPr id="20"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3673173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2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a:t>Title</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en-GB" noProof="0"/>
              <a:t>Bullet</a:t>
            </a:r>
          </a:p>
          <a:p>
            <a:pPr lvl="1"/>
            <a:r>
              <a:rPr lang="en-GB" noProof="0"/>
              <a:t>Sub-bullet</a:t>
            </a:r>
          </a:p>
          <a:p>
            <a:pPr lvl="2"/>
            <a:r>
              <a:rPr lang="en-GB" noProof="0"/>
              <a:t>Plain text</a:t>
            </a:r>
          </a:p>
          <a:p>
            <a:pPr lvl="3"/>
            <a:r>
              <a:rPr lang="en-GB" noProof="0"/>
              <a:t>Header dark blue</a:t>
            </a:r>
          </a:p>
          <a:p>
            <a:pPr lvl="4"/>
            <a:r>
              <a:rPr lang="en-GB" noProof="0"/>
              <a:t>Header light blue</a:t>
            </a:r>
          </a:p>
          <a:p>
            <a:pPr lvl="5"/>
            <a:r>
              <a:rPr lang="en-GB" noProof="0"/>
              <a:t>Bullet</a:t>
            </a:r>
          </a:p>
          <a:p>
            <a:pPr lvl="6"/>
            <a:r>
              <a:rPr lang="en-GB" noProof="0"/>
              <a:t>Sub-bullet</a:t>
            </a:r>
          </a:p>
          <a:p>
            <a:pPr lvl="7"/>
            <a:r>
              <a:rPr lang="en-GB" sz="1800" noProof="0"/>
              <a:t>Plain text</a:t>
            </a:r>
          </a:p>
          <a:p>
            <a:pPr lvl="8"/>
            <a:r>
              <a:rPr lang="en-GB" noProof="0"/>
              <a:t>Header dark blue</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5" name="Rechthoek 14"/>
            <p:cNvSpPr/>
            <p:nvPr userDrawn="1"/>
          </p:nvSpPr>
          <p:spPr bwMode="auto">
            <a:xfrm rot="5400000">
              <a:off x="5568012"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341" y="1252538"/>
            <a:ext cx="2695072" cy="4796134"/>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an image</a:t>
            </a:r>
          </a:p>
        </p:txBody>
      </p:sp>
      <p:sp>
        <p:nvSpPr>
          <p:cNvPr id="17" name="Tijdelijke aanduiding voor afbeelding 13"/>
          <p:cNvSpPr>
            <a:spLocks noGrp="1"/>
          </p:cNvSpPr>
          <p:nvPr>
            <p:ph type="pic" sz="quarter" idx="14" hasCustomPrompt="1"/>
          </p:nvPr>
        </p:nvSpPr>
        <p:spPr>
          <a:xfrm>
            <a:off x="9098179" y="1252538"/>
            <a:ext cx="2695072" cy="4796134"/>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en-GB" noProof="0"/>
              <a:t>Click here to insert</a:t>
            </a:r>
            <a:br>
              <a:rPr lang="en-GB" noProof="0"/>
            </a:br>
            <a:r>
              <a:rPr lang="en-GB" noProof="0"/>
              <a:t>an image</a:t>
            </a:r>
          </a:p>
        </p:txBody>
      </p:sp>
      <p:sp>
        <p:nvSpPr>
          <p:cNvPr id="16"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4146982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04662" y="404664"/>
            <a:ext cx="11389024" cy="432048"/>
          </a:xfrm>
          <a:prstGeom prst="rect">
            <a:avLst/>
          </a:prstGeom>
        </p:spPr>
        <p:txBody>
          <a:bodyPr vert="horz" lIns="0" tIns="0" rIns="0" bIns="0" rtlCol="0" anchor="ctr">
            <a:noAutofit/>
          </a:bodyPr>
          <a:lstStyle/>
          <a:p>
            <a:r>
              <a:rPr lang="en-GB" noProof="0"/>
              <a:t>Title</a:t>
            </a:r>
          </a:p>
        </p:txBody>
      </p:sp>
      <p:sp>
        <p:nvSpPr>
          <p:cNvPr id="3" name="Tijdelijke aanduiding voor tekst 2"/>
          <p:cNvSpPr>
            <a:spLocks noGrp="1"/>
          </p:cNvSpPr>
          <p:nvPr>
            <p:ph type="body" idx="1"/>
          </p:nvPr>
        </p:nvSpPr>
        <p:spPr>
          <a:xfrm>
            <a:off x="404662" y="1252836"/>
            <a:ext cx="11389023" cy="4795836"/>
          </a:xfrm>
          <a:prstGeom prst="rect">
            <a:avLst/>
          </a:prstGeom>
        </p:spPr>
        <p:txBody>
          <a:bodyPr vert="horz" lIns="0" tIns="0" rIns="0" bIns="0" rtlCol="0">
            <a:normAutofit/>
          </a:bodyPr>
          <a:lstStyle/>
          <a:p>
            <a:pPr lvl="0"/>
            <a:r>
              <a:rPr lang="en-GB" noProof="0"/>
              <a:t>Bullet</a:t>
            </a:r>
          </a:p>
          <a:p>
            <a:pPr lvl="1"/>
            <a:r>
              <a:rPr lang="en-GB" noProof="0"/>
              <a:t>Sub-bullet</a:t>
            </a:r>
          </a:p>
          <a:p>
            <a:pPr lvl="2"/>
            <a:r>
              <a:rPr lang="en-GB" noProof="0"/>
              <a:t>Plain text</a:t>
            </a:r>
          </a:p>
          <a:p>
            <a:pPr lvl="3"/>
            <a:r>
              <a:rPr lang="en-GB" noProof="0"/>
              <a:t>Header dark blue</a:t>
            </a:r>
          </a:p>
          <a:p>
            <a:pPr lvl="4"/>
            <a:r>
              <a:rPr lang="en-GB" noProof="0"/>
              <a:t>Header light blue</a:t>
            </a:r>
          </a:p>
          <a:p>
            <a:pPr lvl="5"/>
            <a:r>
              <a:rPr lang="en-GB" noProof="0"/>
              <a:t>Bullet</a:t>
            </a:r>
          </a:p>
          <a:p>
            <a:pPr lvl="6"/>
            <a:r>
              <a:rPr lang="en-GB" noProof="0"/>
              <a:t>Sub-bullet</a:t>
            </a:r>
          </a:p>
          <a:p>
            <a:pPr lvl="7"/>
            <a:r>
              <a:rPr lang="en-GB" sz="1800" noProof="0"/>
              <a:t>Plain text</a:t>
            </a:r>
          </a:p>
          <a:p>
            <a:pPr lvl="8"/>
            <a:r>
              <a:rPr lang="en-GB" noProof="0"/>
              <a:t>Header dark blue</a:t>
            </a:r>
          </a:p>
        </p:txBody>
      </p:sp>
      <p:grpSp>
        <p:nvGrpSpPr>
          <p:cNvPr id="11" name="Grid" hidden="1"/>
          <p:cNvGrpSpPr/>
          <p:nvPr userDrawn="1"/>
        </p:nvGrpSpPr>
        <p:grpSpPr>
          <a:xfrm>
            <a:off x="-2" y="-1"/>
            <a:ext cx="12198353" cy="6858003"/>
            <a:chOff x="-2" y="-1"/>
            <a:chExt cx="12198353" cy="6858003"/>
          </a:xfrm>
        </p:grpSpPr>
        <p:sp>
          <p:nvSpPr>
            <p:cNvPr id="7" name="Rechthoek 6"/>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8" name="Rechthoek 7"/>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20" name="Rechthoek 19"/>
          <p:cNvSpPr/>
          <p:nvPr userDrawn="1"/>
        </p:nvSpPr>
        <p:spPr bwMode="auto">
          <a:xfrm>
            <a:off x="0" y="6453336"/>
            <a:ext cx="12198350" cy="404664"/>
          </a:xfrm>
          <a:prstGeom prst="rect">
            <a:avLst/>
          </a:prstGeom>
          <a:solidFill>
            <a:schemeClr val="bg2"/>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en-GB" sz="2000" b="0" i="0" u="none" strike="noStrike" cap="none" normalizeH="0" baseline="0" noProof="0">
              <a:ln>
                <a:noFill/>
              </a:ln>
              <a:solidFill>
                <a:schemeClr val="bg1"/>
              </a:solidFill>
              <a:effectLst/>
              <a:latin typeface="Minion" pitchFamily="2" charset="0"/>
            </a:endParaRPr>
          </a:p>
        </p:txBody>
      </p:sp>
      <p:pic>
        <p:nvPicPr>
          <p:cNvPr id="14" name="Picture 13"/>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404662" y="6543376"/>
            <a:ext cx="3588750" cy="270000"/>
          </a:xfrm>
          <a:prstGeom prst="rect">
            <a:avLst/>
          </a:prstGeom>
        </p:spPr>
      </p:pic>
      <p:sp>
        <p:nvSpPr>
          <p:cNvPr id="15"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3839803590"/>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58" r:id="rId3"/>
    <p:sldLayoutId id="2147483665" r:id="rId4"/>
    <p:sldLayoutId id="2147483661" r:id="rId5"/>
    <p:sldLayoutId id="2147483664" r:id="rId6"/>
    <p:sldLayoutId id="2147483666" r:id="rId7"/>
    <p:sldLayoutId id="2147483662" r:id="rId8"/>
    <p:sldLayoutId id="2147483663" r:id="rId9"/>
    <p:sldLayoutId id="2147483667" r:id="rId10"/>
    <p:sldLayoutId id="2147483668" r:id="rId11"/>
    <p:sldLayoutId id="2147483670" r:id="rId12"/>
    <p:sldLayoutId id="2147483671" r:id="rId13"/>
    <p:sldLayoutId id="2147483672" r:id="rId14"/>
  </p:sldLayoutIdLst>
  <p:hf hdr="0" ftr="0" dt="0"/>
  <p:txStyles>
    <p:titleStyle>
      <a:lvl1pPr algn="l" defTabSz="914400" rtl="0" eaLnBrk="1" latinLnBrk="0" hangingPunct="1">
        <a:spcBef>
          <a:spcPct val="0"/>
        </a:spcBef>
        <a:buNone/>
        <a:defRPr sz="4000" b="1" i="0" kern="1200">
          <a:solidFill>
            <a:schemeClr val="bg2"/>
          </a:solidFill>
          <a:latin typeface="+mj-lt"/>
          <a:ea typeface="+mj-ea"/>
          <a:cs typeface="+mj-cs"/>
        </a:defRPr>
      </a:lvl1pPr>
    </p:titleStyle>
    <p:body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uu.nl/en/research/research-data-management/workshops/privacy-basics-online-trainin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danstraining.moodlecloud.com/course/view.php?id=7"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universiteitleiden.nl/binaries/content/assets/sociale-wetenschappen/psychologie/instituutsbureau/data-steward/31-05-2023-dpia-1.1a.docx"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mailto:datastewards_psy_ped@fsw.leidenuniv.nl"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hyperlink" Target="http://Withhttps:/lcrdm.nl/wp-content/uploads/2023/03/LCRDM-How-to-treat-personal-data-in-research-0_1.pdf" TargetMode="Externa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hyperlink" Target="http://Withhttps:/lcrdm.nl/wp-content/uploads/2023/03/LCRDM-How-to-treat-personal-data-in-research-0_1.pdf"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hyperlink" Target="https://zenodo.org/records/4740126" TargetMode="Externa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mailto:datastewards_psy_ped@fsw.leidenuniv.nl" TargetMode="Externa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uu.nl/en/research/research-data-management/workshops/privacy-basics-online-training"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1482529-FFC2-4077-B018-69D99927B450}"/>
              </a:ext>
            </a:extLst>
          </p:cNvPr>
          <p:cNvSpPr>
            <a:spLocks noGrp="1"/>
          </p:cNvSpPr>
          <p:nvPr>
            <p:ph type="body" sz="quarter" idx="13"/>
          </p:nvPr>
        </p:nvSpPr>
        <p:spPr/>
        <p:txBody>
          <a:bodyPr/>
          <a:lstStyle/>
          <a:p>
            <a:endParaRPr lang="nl-NL"/>
          </a:p>
        </p:txBody>
      </p:sp>
      <p:sp>
        <p:nvSpPr>
          <p:cNvPr id="3" name="Tijdelijke aanduiding voor tekst 2">
            <a:extLst>
              <a:ext uri="{FF2B5EF4-FFF2-40B4-BE49-F238E27FC236}">
                <a16:creationId xmlns:a16="http://schemas.microsoft.com/office/drawing/2014/main" id="{3877422A-AECA-48AE-9583-49B01426B366}"/>
              </a:ext>
            </a:extLst>
          </p:cNvPr>
          <p:cNvSpPr>
            <a:spLocks noGrp="1"/>
          </p:cNvSpPr>
          <p:nvPr>
            <p:ph type="body" sz="quarter" idx="12"/>
          </p:nvPr>
        </p:nvSpPr>
        <p:spPr/>
        <p:txBody>
          <a:bodyPr/>
          <a:lstStyle/>
          <a:p>
            <a:endParaRPr lang="nl-NL"/>
          </a:p>
        </p:txBody>
      </p:sp>
      <p:sp>
        <p:nvSpPr>
          <p:cNvPr id="4" name="Titel 3">
            <a:extLst>
              <a:ext uri="{FF2B5EF4-FFF2-40B4-BE49-F238E27FC236}">
                <a16:creationId xmlns:a16="http://schemas.microsoft.com/office/drawing/2014/main" id="{0420C02F-1057-4100-87EF-709EF683AE94}"/>
              </a:ext>
            </a:extLst>
          </p:cNvPr>
          <p:cNvSpPr>
            <a:spLocks noGrp="1"/>
          </p:cNvSpPr>
          <p:nvPr>
            <p:ph type="title"/>
          </p:nvPr>
        </p:nvSpPr>
        <p:spPr/>
        <p:txBody>
          <a:bodyPr/>
          <a:lstStyle/>
          <a:p>
            <a:r>
              <a:rPr lang="en-US" sz="3600"/>
              <a:t>Privacy and Personal Data</a:t>
            </a:r>
            <a:endParaRPr lang="en-US" sz="2000"/>
          </a:p>
        </p:txBody>
      </p:sp>
      <p:sp>
        <p:nvSpPr>
          <p:cNvPr id="5" name="Tijdelijke aanduiding voor tekst 4">
            <a:extLst>
              <a:ext uri="{FF2B5EF4-FFF2-40B4-BE49-F238E27FC236}">
                <a16:creationId xmlns:a16="http://schemas.microsoft.com/office/drawing/2014/main" id="{DD67994D-10E4-46A3-9B68-ADA540B3288F}"/>
              </a:ext>
            </a:extLst>
          </p:cNvPr>
          <p:cNvSpPr>
            <a:spLocks noGrp="1"/>
          </p:cNvSpPr>
          <p:nvPr>
            <p:ph type="body" sz="quarter" idx="14"/>
          </p:nvPr>
        </p:nvSpPr>
        <p:spPr>
          <a:xfrm>
            <a:off x="1490663" y="3934610"/>
            <a:ext cx="7416824" cy="393700"/>
          </a:xfrm>
        </p:spPr>
        <p:txBody>
          <a:bodyPr>
            <a:normAutofit/>
          </a:bodyPr>
          <a:lstStyle/>
          <a:p>
            <a:r>
              <a:rPr lang="nl-NL"/>
              <a:t>11-10-2024	Willemijn Plomp &amp; Jaap-Willem Mink	</a:t>
            </a:r>
          </a:p>
        </p:txBody>
      </p:sp>
      <p:sp>
        <p:nvSpPr>
          <p:cNvPr id="6" name="Tijdelijke aanduiding voor dianummer 5">
            <a:extLst>
              <a:ext uri="{FF2B5EF4-FFF2-40B4-BE49-F238E27FC236}">
                <a16:creationId xmlns:a16="http://schemas.microsoft.com/office/drawing/2014/main" id="{E61BC96E-8BC7-423B-B594-E01C6F0728B5}"/>
              </a:ext>
            </a:extLst>
          </p:cNvPr>
          <p:cNvSpPr>
            <a:spLocks noGrp="1"/>
          </p:cNvSpPr>
          <p:nvPr>
            <p:ph type="sldNum" sz="quarter" idx="4"/>
          </p:nvPr>
        </p:nvSpPr>
        <p:spPr/>
        <p:txBody>
          <a:bodyPr/>
          <a:lstStyle/>
          <a:p>
            <a:fld id="{5EE7099E-8998-4851-915A-4F4831808297}" type="slidenum">
              <a:rPr lang="nl-NL" smtClean="0"/>
              <a:pPr/>
              <a:t>1</a:t>
            </a:fld>
            <a:endParaRPr lang="nl-NL"/>
          </a:p>
        </p:txBody>
      </p:sp>
      <p:sp>
        <p:nvSpPr>
          <p:cNvPr id="7" name="TextBox 6">
            <a:extLst>
              <a:ext uri="{FF2B5EF4-FFF2-40B4-BE49-F238E27FC236}">
                <a16:creationId xmlns:a16="http://schemas.microsoft.com/office/drawing/2014/main" id="{5A06B3B8-FBA6-ED6A-416C-54BA989A1155}"/>
              </a:ext>
            </a:extLst>
          </p:cNvPr>
          <p:cNvSpPr txBox="1"/>
          <p:nvPr/>
        </p:nvSpPr>
        <p:spPr>
          <a:xfrm>
            <a:off x="3681851" y="5716372"/>
            <a:ext cx="8513023" cy="936375"/>
          </a:xfrm>
          <a:prstGeom prst="rect">
            <a:avLst/>
          </a:prstGeom>
          <a:noFill/>
        </p:spPr>
        <p:txBody>
          <a:bodyPr wrap="square" lIns="108000" tIns="108000" rIns="108000" bIns="108000" rtlCol="0" anchor="t">
            <a:noAutofit/>
          </a:bodyPr>
          <a:lstStyle/>
          <a:p>
            <a:r>
              <a:rPr lang="en-US" sz="1200" noProof="0">
                <a:solidFill>
                  <a:schemeClr val="bg2"/>
                </a:solidFill>
              </a:rPr>
              <a:t>Based on “</a:t>
            </a:r>
            <a:r>
              <a:rPr lang="en-US" sz="1200"/>
              <a:t>Practical application of the GDPR in a research setting” by Armin Halilovic, 2023 &amp; “Introduction to Privacy” by Max van Arnhem, 2024 &amp; </a:t>
            </a:r>
            <a:r>
              <a:rPr lang="en-US" sz="1200">
                <a:hlinkClick r:id="rId3"/>
              </a:rPr>
              <a:t>https://www.uu.nl/en/research/research-data-management/workshops/privacy-basics-online-training</a:t>
            </a:r>
            <a:r>
              <a:rPr lang="en-US" sz="1200"/>
              <a:t> &amp; </a:t>
            </a:r>
            <a:r>
              <a:rPr lang="en-US" sz="1200">
                <a:hlinkClick r:id="rId4"/>
              </a:rPr>
              <a:t>https://danstraining.moodlecloud.com/course/view.php?id=7</a:t>
            </a:r>
            <a:r>
              <a:rPr lang="en-US" sz="1200"/>
              <a:t>   </a:t>
            </a:r>
            <a:endParaRPr lang="nl-NL" sz="1200" noProof="0">
              <a:solidFill>
                <a:schemeClr val="bg2"/>
              </a:solidFill>
            </a:endParaRPr>
          </a:p>
        </p:txBody>
      </p:sp>
    </p:spTree>
    <p:extLst>
      <p:ext uri="{BB962C8B-B14F-4D97-AF65-F5344CB8AC3E}">
        <p14:creationId xmlns:p14="http://schemas.microsoft.com/office/powerpoint/2010/main" val="2022848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FDF3C2D-F2C0-4804-939A-D8AC1F00C78C}"/>
              </a:ext>
            </a:extLst>
          </p:cNvPr>
          <p:cNvSpPr>
            <a:spLocks noGrp="1"/>
          </p:cNvSpPr>
          <p:nvPr>
            <p:ph type="title"/>
          </p:nvPr>
        </p:nvSpPr>
        <p:spPr/>
        <p:txBody>
          <a:bodyPr vert="horz" lIns="0" tIns="0" rIns="0" bIns="0" rtlCol="0" anchor="ctr">
            <a:noAutofit/>
          </a:bodyPr>
          <a:lstStyle/>
          <a:p>
            <a:pPr>
              <a:spcAft>
                <a:spcPts val="1200"/>
              </a:spcAft>
            </a:pPr>
            <a:r>
              <a:rPr lang="en-US" sz="3600"/>
              <a:t>2. Privacy and the GDPR</a:t>
            </a:r>
          </a:p>
        </p:txBody>
      </p:sp>
      <p:sp>
        <p:nvSpPr>
          <p:cNvPr id="12" name="Vertical Text Placeholder 11">
            <a:extLst>
              <a:ext uri="{FF2B5EF4-FFF2-40B4-BE49-F238E27FC236}">
                <a16:creationId xmlns:a16="http://schemas.microsoft.com/office/drawing/2014/main" id="{18043855-989B-4BD4-B3E6-52878C098A04}"/>
              </a:ext>
            </a:extLst>
          </p:cNvPr>
          <p:cNvSpPr>
            <a:spLocks noGrp="1"/>
          </p:cNvSpPr>
          <p:nvPr>
            <p:ph type="body" orient="vert" idx="1"/>
          </p:nvPr>
        </p:nvSpPr>
        <p:spPr>
          <a:xfrm>
            <a:off x="430075" y="1252836"/>
            <a:ext cx="11389023" cy="4795836"/>
          </a:xfrm>
        </p:spPr>
        <p:txBody>
          <a:bodyPr vert="horz" lIns="0" tIns="0" rIns="0" bIns="0" rtlCol="0" anchor="t">
            <a:normAutofit/>
          </a:bodyPr>
          <a:lstStyle/>
          <a:p>
            <a:pPr marL="0" indent="0">
              <a:spcBef>
                <a:spcPts val="2400"/>
              </a:spcBef>
              <a:buNone/>
            </a:pPr>
            <a:r>
              <a:rPr lang="en-US" sz="4000"/>
              <a:t>Privacy</a:t>
            </a:r>
            <a:r>
              <a:rPr lang="en-US" sz="4000" b="1"/>
              <a:t> </a:t>
            </a:r>
            <a:r>
              <a:rPr lang="en-US" sz="4000"/>
              <a:t>is a human right:</a:t>
            </a:r>
            <a:endParaRPr lang="en-US"/>
          </a:p>
          <a:p>
            <a:pPr>
              <a:spcBef>
                <a:spcPts val="2400"/>
              </a:spcBef>
            </a:pPr>
            <a:r>
              <a:rPr lang="en-US" sz="4000"/>
              <a:t> The right </a:t>
            </a:r>
            <a:r>
              <a:rPr lang="en-US" sz="4000" u="sng"/>
              <a:t>to one’s own mind</a:t>
            </a:r>
            <a:r>
              <a:rPr lang="en-US" sz="4000"/>
              <a:t>. </a:t>
            </a:r>
            <a:endParaRPr lang="en-US"/>
          </a:p>
          <a:p>
            <a:pPr>
              <a:spcBef>
                <a:spcPts val="2400"/>
              </a:spcBef>
            </a:pPr>
            <a:r>
              <a:rPr lang="en-US" sz="4000"/>
              <a:t> The right to be </a:t>
            </a:r>
            <a:r>
              <a:rPr lang="en-US" sz="4000" u="sng"/>
              <a:t>left alone</a:t>
            </a:r>
            <a:r>
              <a:rPr lang="en-US" sz="4000"/>
              <a:t>.</a:t>
            </a:r>
          </a:p>
          <a:p>
            <a:pPr>
              <a:spcBef>
                <a:spcPts val="2400"/>
              </a:spcBef>
            </a:pPr>
            <a:r>
              <a:rPr lang="en-US" sz="4000"/>
              <a:t> The </a:t>
            </a:r>
            <a:r>
              <a:rPr lang="en-US" sz="4000" u="sng"/>
              <a:t>flow of information</a:t>
            </a:r>
            <a:r>
              <a:rPr lang="en-US" sz="4000"/>
              <a:t> from and about you.</a:t>
            </a:r>
          </a:p>
        </p:txBody>
      </p:sp>
      <p:sp>
        <p:nvSpPr>
          <p:cNvPr id="4" name="Slide Number Placeholder 3">
            <a:extLst>
              <a:ext uri="{FF2B5EF4-FFF2-40B4-BE49-F238E27FC236}">
                <a16:creationId xmlns:a16="http://schemas.microsoft.com/office/drawing/2014/main" id="{A8ABD1E6-0EDA-439A-844A-75E6AFCCF714}"/>
              </a:ext>
            </a:extLst>
          </p:cNvPr>
          <p:cNvSpPr>
            <a:spLocks noGrp="1"/>
          </p:cNvSpPr>
          <p:nvPr>
            <p:ph type="sldNum" sz="quarter" idx="4"/>
          </p:nvPr>
        </p:nvSpPr>
        <p:spPr/>
        <p:txBody>
          <a:bodyPr anchor="ctr">
            <a:normAutofit/>
          </a:bodyPr>
          <a:lstStyle/>
          <a:p>
            <a:pPr>
              <a:spcAft>
                <a:spcPts val="600"/>
              </a:spcAft>
            </a:pPr>
            <a:fld id="{B6F15528-21DE-4FAA-801E-634DDDAF4B2B}" type="slidenum">
              <a:rPr lang="tr-TR" smtClean="0"/>
              <a:pPr>
                <a:spcAft>
                  <a:spcPts val="600"/>
                </a:spcAft>
              </a:pPr>
              <a:t>10</a:t>
            </a:fld>
            <a:endParaRPr lang="tr-TR"/>
          </a:p>
        </p:txBody>
      </p:sp>
      <p:sp>
        <p:nvSpPr>
          <p:cNvPr id="17" name="Rectangle 16">
            <a:extLst>
              <a:ext uri="{FF2B5EF4-FFF2-40B4-BE49-F238E27FC236}">
                <a16:creationId xmlns:a16="http://schemas.microsoft.com/office/drawing/2014/main" id="{9C471048-4B9C-42F5-A40D-68FFC1AA15F2}"/>
              </a:ext>
            </a:extLst>
          </p:cNvPr>
          <p:cNvSpPr/>
          <p:nvPr/>
        </p:nvSpPr>
        <p:spPr>
          <a:xfrm>
            <a:off x="539266" y="4954720"/>
            <a:ext cx="1937927" cy="431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936894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pPr>
              <a:spcAft>
                <a:spcPts val="1200"/>
              </a:spcAft>
            </a:pPr>
            <a:r>
              <a:rPr lang="en-US" sz="4000"/>
              <a:t>2. Privacy and the GDPR</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r>
              <a:rPr lang="en-US" sz="3200">
                <a:ea typeface="+mn-lt"/>
                <a:cs typeface="+mn-lt"/>
              </a:rPr>
              <a:t>The GDPR is a law at the European level.</a:t>
            </a:r>
          </a:p>
          <a:p>
            <a:pPr>
              <a:spcAft>
                <a:spcPts val="1200"/>
              </a:spcAft>
            </a:pPr>
            <a:r>
              <a:rPr lang="en-US" sz="3200" dirty="0">
                <a:ea typeface="+mn-lt"/>
                <a:cs typeface="+mn-lt"/>
              </a:rPr>
              <a:t>General Data Protection Regulation</a:t>
            </a:r>
            <a:endParaRPr lang="en-US" sz="3200" dirty="0">
              <a:highlight>
                <a:srgbClr val="FFFF00"/>
              </a:highlight>
              <a:ea typeface="+mn-lt"/>
              <a:cs typeface="+mn-lt"/>
            </a:endParaRPr>
          </a:p>
          <a:p>
            <a:pPr>
              <a:spcAft>
                <a:spcPts val="1200"/>
              </a:spcAft>
            </a:pPr>
            <a:r>
              <a:rPr lang="en-US" sz="3200"/>
              <a:t>Goals:</a:t>
            </a:r>
          </a:p>
          <a:p>
            <a:pPr lvl="1">
              <a:spcAft>
                <a:spcPts val="1200"/>
              </a:spcAft>
            </a:pPr>
            <a:r>
              <a:rPr lang="en-US" sz="3000"/>
              <a:t>Enhance individuals' control and rights over their personal information</a:t>
            </a:r>
          </a:p>
          <a:p>
            <a:pPr lvl="1">
              <a:spcAft>
                <a:spcPts val="1200"/>
              </a:spcAft>
            </a:pPr>
            <a:r>
              <a:rPr lang="en-US" sz="3000"/>
              <a:t>To facilitate data sharing</a:t>
            </a:r>
            <a:endParaRPr lang="en-US" sz="22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11</a:t>
            </a:fld>
            <a:endParaRPr lang="tr-TR">
              <a:solidFill>
                <a:schemeClr val="bg1">
                  <a:lumMod val="95000"/>
                </a:schemeClr>
              </a:solidFill>
            </a:endParaRPr>
          </a:p>
        </p:txBody>
      </p:sp>
    </p:spTree>
    <p:extLst>
      <p:ext uri="{BB962C8B-B14F-4D97-AF65-F5344CB8AC3E}">
        <p14:creationId xmlns:p14="http://schemas.microsoft.com/office/powerpoint/2010/main" val="386681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99EEC-EBF9-AC3B-DD3F-A27307462645}"/>
              </a:ext>
            </a:extLst>
          </p:cNvPr>
          <p:cNvSpPr>
            <a:spLocks noGrp="1"/>
          </p:cNvSpPr>
          <p:nvPr>
            <p:ph type="title"/>
          </p:nvPr>
        </p:nvSpPr>
        <p:spPr/>
        <p:txBody>
          <a:bodyPr/>
          <a:lstStyle/>
          <a:p>
            <a:r>
              <a:rPr lang="en-US" sz="4000"/>
              <a:t>2. Privacy and the GDPR</a:t>
            </a:r>
            <a:endParaRPr lang="nl-NL"/>
          </a:p>
        </p:txBody>
      </p:sp>
      <p:sp>
        <p:nvSpPr>
          <p:cNvPr id="3" name="Vertical Text Placeholder 2">
            <a:extLst>
              <a:ext uri="{FF2B5EF4-FFF2-40B4-BE49-F238E27FC236}">
                <a16:creationId xmlns:a16="http://schemas.microsoft.com/office/drawing/2014/main" id="{2B1941BC-6440-41C6-9FE9-DC2FE15150AE}"/>
              </a:ext>
            </a:extLst>
          </p:cNvPr>
          <p:cNvSpPr>
            <a:spLocks noGrp="1"/>
          </p:cNvSpPr>
          <p:nvPr>
            <p:ph type="body" orient="vert" idx="1"/>
          </p:nvPr>
        </p:nvSpPr>
        <p:spPr/>
        <p:txBody>
          <a:bodyPr vert="horz" lIns="0" tIns="0" rIns="0" bIns="0" rtlCol="0" anchor="t">
            <a:normAutofit fontScale="92500" lnSpcReduction="10000"/>
          </a:bodyPr>
          <a:lstStyle/>
          <a:p>
            <a:pPr marL="0" indent="0" fontAlgn="t">
              <a:buNone/>
            </a:pPr>
            <a:r>
              <a:rPr lang="en-US" sz="2200" b="1" u="sng"/>
              <a:t>Principles of the GDPR</a:t>
            </a:r>
          </a:p>
          <a:p>
            <a:pPr marL="0" indent="0" fontAlgn="t">
              <a:buNone/>
            </a:pPr>
            <a:r>
              <a:rPr lang="en-US" b="1"/>
              <a:t>Lawfulness</a:t>
            </a:r>
            <a:r>
              <a:rPr lang="en-US"/>
              <a:t> = Have a legal basis to process personal data (e.g., informed consent, public interest), be transparent towards participants, and process data fairly.</a:t>
            </a:r>
          </a:p>
          <a:p>
            <a:pPr marL="0" indent="0" fontAlgn="t">
              <a:buNone/>
            </a:pPr>
            <a:br>
              <a:rPr lang="en-US"/>
            </a:br>
            <a:r>
              <a:rPr lang="en-US" b="1"/>
              <a:t>Purpose limitation </a:t>
            </a:r>
            <a:r>
              <a:rPr lang="en-US"/>
              <a:t>= Specify why you process personal data from the start, and only use the data for that specific purpose.</a:t>
            </a:r>
          </a:p>
          <a:p>
            <a:pPr marL="0" indent="0" fontAlgn="t">
              <a:buNone/>
            </a:pPr>
            <a:br>
              <a:rPr lang="en-US"/>
            </a:br>
            <a:r>
              <a:rPr lang="en-US" b="1"/>
              <a:t>Data minimization </a:t>
            </a:r>
            <a:r>
              <a:rPr lang="en-US"/>
              <a:t>= Collect only the personal data you need for the stated processing purpose.</a:t>
            </a:r>
          </a:p>
          <a:p>
            <a:pPr marL="0" indent="0" fontAlgn="t">
              <a:buNone/>
            </a:pPr>
            <a:br>
              <a:rPr lang="en-US"/>
            </a:br>
            <a:r>
              <a:rPr lang="en-US" b="1"/>
              <a:t>Accuracy</a:t>
            </a:r>
            <a:r>
              <a:rPr lang="en-US"/>
              <a:t> = Take reasonable steps to ensure the collected data is accurate and up to date.</a:t>
            </a:r>
          </a:p>
          <a:p>
            <a:pPr marL="0" indent="0" fontAlgn="t">
              <a:buNone/>
            </a:pPr>
            <a:br>
              <a:rPr lang="en-US"/>
            </a:br>
            <a:r>
              <a:rPr lang="en-US" b="1"/>
              <a:t>Storage limitation </a:t>
            </a:r>
            <a:r>
              <a:rPr lang="en-US"/>
              <a:t>= Do not keep data for longer than necessary. (usually 10 years)</a:t>
            </a:r>
          </a:p>
          <a:p>
            <a:pPr marL="0" indent="0" fontAlgn="t">
              <a:buNone/>
            </a:pPr>
            <a:br>
              <a:rPr lang="en-US"/>
            </a:br>
            <a:r>
              <a:rPr lang="en-US" b="1"/>
              <a:t>Integrity and confidentiality </a:t>
            </a:r>
            <a:r>
              <a:rPr lang="en-US"/>
              <a:t>= Put in place appropriate measures to ensure the protection of personal data.</a:t>
            </a:r>
          </a:p>
          <a:p>
            <a:pPr marL="0" indent="0" fontAlgn="t">
              <a:buNone/>
            </a:pPr>
            <a:br>
              <a:rPr lang="en-US"/>
            </a:br>
            <a:r>
              <a:rPr lang="en-US" b="1"/>
              <a:t>Accountability</a:t>
            </a:r>
            <a:r>
              <a:rPr lang="en-US"/>
              <a:t> = The university needs to demonstrate how its data handling is compliant with the GDPR. (Informed consent forms, DPIA, DMP)</a:t>
            </a:r>
          </a:p>
          <a:p>
            <a:pPr fontAlgn="t"/>
            <a:endParaRPr lang="nl-NL"/>
          </a:p>
        </p:txBody>
      </p:sp>
      <p:sp>
        <p:nvSpPr>
          <p:cNvPr id="4" name="Slide Number Placeholder 3">
            <a:extLst>
              <a:ext uri="{FF2B5EF4-FFF2-40B4-BE49-F238E27FC236}">
                <a16:creationId xmlns:a16="http://schemas.microsoft.com/office/drawing/2014/main" id="{0B0FFD31-A04C-EAB5-91F7-28F1F570D769}"/>
              </a:ext>
            </a:extLst>
          </p:cNvPr>
          <p:cNvSpPr>
            <a:spLocks noGrp="1"/>
          </p:cNvSpPr>
          <p:nvPr>
            <p:ph type="sldNum" sz="quarter" idx="4"/>
          </p:nvPr>
        </p:nvSpPr>
        <p:spPr/>
        <p:txBody>
          <a:bodyPr/>
          <a:lstStyle/>
          <a:p>
            <a:fld id="{5EE7099E-8998-4851-915A-4F4831808297}" type="slidenum">
              <a:rPr lang="nl-NL" smtClean="0"/>
              <a:pPr/>
              <a:t>12</a:t>
            </a:fld>
            <a:endParaRPr lang="nl-NL"/>
          </a:p>
        </p:txBody>
      </p:sp>
    </p:spTree>
    <p:extLst>
      <p:ext uri="{BB962C8B-B14F-4D97-AF65-F5344CB8AC3E}">
        <p14:creationId xmlns:p14="http://schemas.microsoft.com/office/powerpoint/2010/main" val="2192708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99EEC-EBF9-AC3B-DD3F-A27307462645}"/>
              </a:ext>
            </a:extLst>
          </p:cNvPr>
          <p:cNvSpPr>
            <a:spLocks noGrp="1"/>
          </p:cNvSpPr>
          <p:nvPr>
            <p:ph type="title"/>
          </p:nvPr>
        </p:nvSpPr>
        <p:spPr/>
        <p:txBody>
          <a:bodyPr/>
          <a:lstStyle/>
          <a:p>
            <a:r>
              <a:rPr lang="en-US" sz="4000"/>
              <a:t>2. Privacy and the GDPR</a:t>
            </a:r>
            <a:endParaRPr lang="nl-NL"/>
          </a:p>
        </p:txBody>
      </p:sp>
      <p:sp>
        <p:nvSpPr>
          <p:cNvPr id="3" name="Vertical Text Placeholder 2">
            <a:extLst>
              <a:ext uri="{FF2B5EF4-FFF2-40B4-BE49-F238E27FC236}">
                <a16:creationId xmlns:a16="http://schemas.microsoft.com/office/drawing/2014/main" id="{2B1941BC-6440-41C6-9FE9-DC2FE15150AE}"/>
              </a:ext>
            </a:extLst>
          </p:cNvPr>
          <p:cNvSpPr>
            <a:spLocks noGrp="1"/>
          </p:cNvSpPr>
          <p:nvPr>
            <p:ph type="body" orient="vert" idx="1"/>
          </p:nvPr>
        </p:nvSpPr>
        <p:spPr/>
        <p:txBody>
          <a:bodyPr>
            <a:normAutofit/>
          </a:bodyPr>
          <a:lstStyle/>
          <a:p>
            <a:pPr marL="0" indent="0" fontAlgn="t">
              <a:buNone/>
            </a:pPr>
            <a:r>
              <a:rPr lang="en-US" sz="2800"/>
              <a:t>Question: During COVID, restaurants needed to record customers’ contact details for potential contact tracing. Some of these restaurants used these contact details to send marketing messages. </a:t>
            </a:r>
          </a:p>
          <a:p>
            <a:pPr marL="0" indent="0" fontAlgn="t">
              <a:buNone/>
            </a:pPr>
            <a:r>
              <a:rPr lang="en-US" sz="2800"/>
              <a:t>Which GDPR principle is this a violation of?</a:t>
            </a:r>
          </a:p>
          <a:p>
            <a:pPr fontAlgn="t"/>
            <a:endParaRPr lang="en-US" sz="2800"/>
          </a:p>
          <a:p>
            <a:pPr fontAlgn="t"/>
            <a:r>
              <a:rPr lang="en-US" sz="2800"/>
              <a:t>Purpose limitation</a:t>
            </a:r>
          </a:p>
          <a:p>
            <a:pPr fontAlgn="t"/>
            <a:r>
              <a:rPr lang="en-US" sz="2800"/>
              <a:t>Accountability</a:t>
            </a:r>
          </a:p>
          <a:p>
            <a:pPr fontAlgn="t"/>
            <a:r>
              <a:rPr lang="en-US" sz="2800"/>
              <a:t>Accuracy </a:t>
            </a:r>
          </a:p>
          <a:p>
            <a:pPr fontAlgn="t"/>
            <a:endParaRPr lang="en-US"/>
          </a:p>
          <a:p>
            <a:pPr fontAlgn="t"/>
            <a:endParaRPr lang="en-US"/>
          </a:p>
          <a:p>
            <a:pPr fontAlgn="t"/>
            <a:endParaRPr lang="nl-NL"/>
          </a:p>
        </p:txBody>
      </p:sp>
      <p:sp>
        <p:nvSpPr>
          <p:cNvPr id="4" name="Slide Number Placeholder 3">
            <a:extLst>
              <a:ext uri="{FF2B5EF4-FFF2-40B4-BE49-F238E27FC236}">
                <a16:creationId xmlns:a16="http://schemas.microsoft.com/office/drawing/2014/main" id="{0B0FFD31-A04C-EAB5-91F7-28F1F570D769}"/>
              </a:ext>
            </a:extLst>
          </p:cNvPr>
          <p:cNvSpPr>
            <a:spLocks noGrp="1"/>
          </p:cNvSpPr>
          <p:nvPr>
            <p:ph type="sldNum" sz="quarter" idx="4"/>
          </p:nvPr>
        </p:nvSpPr>
        <p:spPr/>
        <p:txBody>
          <a:bodyPr/>
          <a:lstStyle/>
          <a:p>
            <a:fld id="{5EE7099E-8998-4851-915A-4F4831808297}" type="slidenum">
              <a:rPr lang="nl-NL" smtClean="0"/>
              <a:pPr/>
              <a:t>13</a:t>
            </a:fld>
            <a:endParaRPr lang="nl-NL"/>
          </a:p>
        </p:txBody>
      </p:sp>
    </p:spTree>
    <p:extLst>
      <p:ext uri="{BB962C8B-B14F-4D97-AF65-F5344CB8AC3E}">
        <p14:creationId xmlns:p14="http://schemas.microsoft.com/office/powerpoint/2010/main" val="2730834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99EEC-EBF9-AC3B-DD3F-A27307462645}"/>
              </a:ext>
            </a:extLst>
          </p:cNvPr>
          <p:cNvSpPr>
            <a:spLocks noGrp="1"/>
          </p:cNvSpPr>
          <p:nvPr>
            <p:ph type="title"/>
          </p:nvPr>
        </p:nvSpPr>
        <p:spPr/>
        <p:txBody>
          <a:bodyPr/>
          <a:lstStyle/>
          <a:p>
            <a:r>
              <a:rPr lang="en-US" sz="4000"/>
              <a:t>2. Privacy and the GDPR</a:t>
            </a:r>
            <a:endParaRPr lang="nl-NL"/>
          </a:p>
        </p:txBody>
      </p:sp>
      <p:sp>
        <p:nvSpPr>
          <p:cNvPr id="3" name="Vertical Text Placeholder 2">
            <a:extLst>
              <a:ext uri="{FF2B5EF4-FFF2-40B4-BE49-F238E27FC236}">
                <a16:creationId xmlns:a16="http://schemas.microsoft.com/office/drawing/2014/main" id="{2B1941BC-6440-41C6-9FE9-DC2FE15150AE}"/>
              </a:ext>
            </a:extLst>
          </p:cNvPr>
          <p:cNvSpPr>
            <a:spLocks noGrp="1"/>
          </p:cNvSpPr>
          <p:nvPr>
            <p:ph type="body" orient="vert" idx="1"/>
          </p:nvPr>
        </p:nvSpPr>
        <p:spPr/>
        <p:txBody>
          <a:bodyPr>
            <a:normAutofit/>
          </a:bodyPr>
          <a:lstStyle/>
          <a:p>
            <a:pPr marL="0" indent="0" fontAlgn="t">
              <a:buNone/>
            </a:pPr>
            <a:r>
              <a:rPr lang="en-US" sz="2800"/>
              <a:t>Question: During COVID, restaurants needed to record customers’ contact details for potential contact tracing. Some of these restaurants used these contact details to send marketing messages. </a:t>
            </a:r>
          </a:p>
          <a:p>
            <a:pPr marL="0" indent="0" fontAlgn="t">
              <a:buNone/>
            </a:pPr>
            <a:r>
              <a:rPr lang="en-US" sz="2800"/>
              <a:t>Which GDPR principle is this a violation of?</a:t>
            </a:r>
          </a:p>
          <a:p>
            <a:pPr fontAlgn="t"/>
            <a:endParaRPr lang="en-US" sz="2800"/>
          </a:p>
          <a:p>
            <a:pPr fontAlgn="t"/>
            <a:r>
              <a:rPr lang="en-US" sz="2800" b="1"/>
              <a:t>Purpose limitation</a:t>
            </a:r>
          </a:p>
          <a:p>
            <a:pPr fontAlgn="t"/>
            <a:r>
              <a:rPr lang="en-US" sz="2800"/>
              <a:t>Accountability</a:t>
            </a:r>
          </a:p>
          <a:p>
            <a:pPr fontAlgn="t"/>
            <a:r>
              <a:rPr lang="en-US" sz="2800"/>
              <a:t>Accuracy </a:t>
            </a:r>
          </a:p>
          <a:p>
            <a:pPr fontAlgn="t"/>
            <a:endParaRPr lang="en-US"/>
          </a:p>
          <a:p>
            <a:pPr fontAlgn="t"/>
            <a:endParaRPr lang="en-US"/>
          </a:p>
          <a:p>
            <a:pPr fontAlgn="t"/>
            <a:endParaRPr lang="nl-NL"/>
          </a:p>
        </p:txBody>
      </p:sp>
      <p:sp>
        <p:nvSpPr>
          <p:cNvPr id="4" name="Slide Number Placeholder 3">
            <a:extLst>
              <a:ext uri="{FF2B5EF4-FFF2-40B4-BE49-F238E27FC236}">
                <a16:creationId xmlns:a16="http://schemas.microsoft.com/office/drawing/2014/main" id="{0B0FFD31-A04C-EAB5-91F7-28F1F570D769}"/>
              </a:ext>
            </a:extLst>
          </p:cNvPr>
          <p:cNvSpPr>
            <a:spLocks noGrp="1"/>
          </p:cNvSpPr>
          <p:nvPr>
            <p:ph type="sldNum" sz="quarter" idx="4"/>
          </p:nvPr>
        </p:nvSpPr>
        <p:spPr/>
        <p:txBody>
          <a:bodyPr/>
          <a:lstStyle/>
          <a:p>
            <a:fld id="{5EE7099E-8998-4851-915A-4F4831808297}" type="slidenum">
              <a:rPr lang="nl-NL" smtClean="0"/>
              <a:pPr/>
              <a:t>14</a:t>
            </a:fld>
            <a:endParaRPr lang="nl-NL"/>
          </a:p>
        </p:txBody>
      </p:sp>
    </p:spTree>
    <p:extLst>
      <p:ext uri="{BB962C8B-B14F-4D97-AF65-F5344CB8AC3E}">
        <p14:creationId xmlns:p14="http://schemas.microsoft.com/office/powerpoint/2010/main" val="2136195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A5164-412A-D1A0-B888-F54C6387D54D}"/>
              </a:ext>
            </a:extLst>
          </p:cNvPr>
          <p:cNvSpPr>
            <a:spLocks noGrp="1"/>
          </p:cNvSpPr>
          <p:nvPr>
            <p:ph type="title"/>
          </p:nvPr>
        </p:nvSpPr>
        <p:spPr>
          <a:xfrm>
            <a:off x="404662" y="593304"/>
            <a:ext cx="11389024" cy="432048"/>
          </a:xfrm>
        </p:spPr>
        <p:txBody>
          <a:bodyPr/>
          <a:lstStyle/>
          <a:p>
            <a:r>
              <a:rPr lang="en-US"/>
              <a:t>3. </a:t>
            </a:r>
            <a:r>
              <a:rPr lang="en-US" sz="4000"/>
              <a:t>Privacy form (DPIA)</a:t>
            </a:r>
            <a:br>
              <a:rPr lang="en-US" sz="4000"/>
            </a:br>
            <a:endParaRPr lang="nl-NL"/>
          </a:p>
        </p:txBody>
      </p:sp>
      <p:sp>
        <p:nvSpPr>
          <p:cNvPr id="3" name="Vertical Text Placeholder 2">
            <a:extLst>
              <a:ext uri="{FF2B5EF4-FFF2-40B4-BE49-F238E27FC236}">
                <a16:creationId xmlns:a16="http://schemas.microsoft.com/office/drawing/2014/main" id="{10DC2311-E35E-0C65-99D3-00C353DC073C}"/>
              </a:ext>
            </a:extLst>
          </p:cNvPr>
          <p:cNvSpPr>
            <a:spLocks noGrp="1"/>
          </p:cNvSpPr>
          <p:nvPr>
            <p:ph type="body" orient="vert" idx="1"/>
          </p:nvPr>
        </p:nvSpPr>
        <p:spPr>
          <a:xfrm>
            <a:off x="404662" y="1252836"/>
            <a:ext cx="6395324" cy="4795836"/>
          </a:xfrm>
        </p:spPr>
        <p:txBody>
          <a:bodyPr vert="horz" lIns="0" tIns="0" rIns="0" bIns="0" rtlCol="0" anchor="t">
            <a:normAutofit/>
          </a:bodyPr>
          <a:lstStyle/>
          <a:p>
            <a:r>
              <a:rPr lang="en-US" sz="2400"/>
              <a:t>'Data Protection Impact Assessment'</a:t>
            </a:r>
          </a:p>
          <a:p>
            <a:r>
              <a:rPr lang="en-US" sz="2400"/>
              <a:t>Helps you assess the privacy risks </a:t>
            </a:r>
          </a:p>
          <a:p>
            <a:r>
              <a:rPr lang="en-US" sz="2400"/>
              <a:t>Makes you think about taking precautions to mitigate these risks at an early stage</a:t>
            </a:r>
          </a:p>
          <a:p>
            <a:r>
              <a:rPr lang="en-US" sz="2400"/>
              <a:t>Shows that you and the university are taking their participants' privacy seriously ("Accountability")</a:t>
            </a:r>
          </a:p>
          <a:p>
            <a:r>
              <a:rPr lang="en-US" sz="2400">
                <a:hlinkClick r:id="rId2"/>
              </a:rPr>
              <a:t>Download template </a:t>
            </a:r>
            <a:endParaRPr lang="en-US" sz="2400"/>
          </a:p>
          <a:p>
            <a:pPr marL="0" indent="0">
              <a:buNone/>
            </a:pPr>
            <a:endParaRPr lang="en-US" sz="2400"/>
          </a:p>
          <a:p>
            <a:endParaRPr lang="en-US"/>
          </a:p>
        </p:txBody>
      </p:sp>
      <p:sp>
        <p:nvSpPr>
          <p:cNvPr id="4" name="Slide Number Placeholder 3">
            <a:extLst>
              <a:ext uri="{FF2B5EF4-FFF2-40B4-BE49-F238E27FC236}">
                <a16:creationId xmlns:a16="http://schemas.microsoft.com/office/drawing/2014/main" id="{3F81C686-2B9B-B3AA-8BDB-B0AC3AB94C21}"/>
              </a:ext>
            </a:extLst>
          </p:cNvPr>
          <p:cNvSpPr>
            <a:spLocks noGrp="1"/>
          </p:cNvSpPr>
          <p:nvPr>
            <p:ph type="sldNum" sz="quarter" idx="4"/>
          </p:nvPr>
        </p:nvSpPr>
        <p:spPr/>
        <p:txBody>
          <a:bodyPr/>
          <a:lstStyle/>
          <a:p>
            <a:fld id="{5EE7099E-8998-4851-915A-4F4831808297}" type="slidenum">
              <a:rPr lang="nl-NL" smtClean="0"/>
              <a:pPr/>
              <a:t>15</a:t>
            </a:fld>
            <a:endParaRPr lang="nl-NL"/>
          </a:p>
        </p:txBody>
      </p:sp>
      <p:pic>
        <p:nvPicPr>
          <p:cNvPr id="6" name="Picture 5" descr="A collage of a cartoon character&#10;&#10;Description automatically generated">
            <a:extLst>
              <a:ext uri="{FF2B5EF4-FFF2-40B4-BE49-F238E27FC236}">
                <a16:creationId xmlns:a16="http://schemas.microsoft.com/office/drawing/2014/main" id="{F8C39134-2499-CB0E-9F22-780C71F35623}"/>
              </a:ext>
            </a:extLst>
          </p:cNvPr>
          <p:cNvPicPr>
            <a:picLocks noChangeAspect="1"/>
          </p:cNvPicPr>
          <p:nvPr/>
        </p:nvPicPr>
        <p:blipFill>
          <a:blip r:embed="rId3"/>
          <a:stretch>
            <a:fillRect/>
          </a:stretch>
        </p:blipFill>
        <p:spPr>
          <a:xfrm>
            <a:off x="7115518" y="406400"/>
            <a:ext cx="5083020" cy="6045200"/>
          </a:xfrm>
          <a:prstGeom prst="rect">
            <a:avLst/>
          </a:prstGeom>
        </p:spPr>
      </p:pic>
    </p:spTree>
    <p:extLst>
      <p:ext uri="{BB962C8B-B14F-4D97-AF65-F5344CB8AC3E}">
        <p14:creationId xmlns:p14="http://schemas.microsoft.com/office/powerpoint/2010/main" val="2645832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A5164-412A-D1A0-B888-F54C6387D54D}"/>
              </a:ext>
            </a:extLst>
          </p:cNvPr>
          <p:cNvSpPr>
            <a:spLocks noGrp="1"/>
          </p:cNvSpPr>
          <p:nvPr>
            <p:ph type="title"/>
          </p:nvPr>
        </p:nvSpPr>
        <p:spPr>
          <a:xfrm>
            <a:off x="404662" y="593304"/>
            <a:ext cx="11389024" cy="432048"/>
          </a:xfrm>
        </p:spPr>
        <p:txBody>
          <a:bodyPr/>
          <a:lstStyle/>
          <a:p>
            <a:r>
              <a:rPr lang="en-US"/>
              <a:t>3. </a:t>
            </a:r>
            <a:r>
              <a:rPr lang="en-US" sz="4000"/>
              <a:t>Privacy form (DPIA)</a:t>
            </a:r>
            <a:br>
              <a:rPr lang="en-US" sz="4000"/>
            </a:br>
            <a:endParaRPr lang="nl-NL"/>
          </a:p>
        </p:txBody>
      </p:sp>
      <p:sp>
        <p:nvSpPr>
          <p:cNvPr id="3" name="Vertical Text Placeholder 2">
            <a:extLst>
              <a:ext uri="{FF2B5EF4-FFF2-40B4-BE49-F238E27FC236}">
                <a16:creationId xmlns:a16="http://schemas.microsoft.com/office/drawing/2014/main" id="{10DC2311-E35E-0C65-99D3-00C353DC073C}"/>
              </a:ext>
            </a:extLst>
          </p:cNvPr>
          <p:cNvSpPr>
            <a:spLocks noGrp="1"/>
          </p:cNvSpPr>
          <p:nvPr>
            <p:ph type="body" orient="vert" idx="1"/>
          </p:nvPr>
        </p:nvSpPr>
        <p:spPr/>
        <p:txBody>
          <a:bodyPr vert="horz" lIns="0" tIns="0" rIns="0" bIns="0" rtlCol="0" anchor="t">
            <a:normAutofit/>
          </a:bodyPr>
          <a:lstStyle/>
          <a:p>
            <a:pPr marL="0" indent="0">
              <a:buNone/>
            </a:pPr>
            <a:r>
              <a:rPr lang="en-US" sz="2400"/>
              <a:t>When do you need to write a DPIA? </a:t>
            </a:r>
            <a:endParaRPr lang="en-US"/>
          </a:p>
          <a:p>
            <a:r>
              <a:rPr lang="en-US" sz="2400"/>
              <a:t>When your study is “high risk”, e.g., a combination of factors like:</a:t>
            </a:r>
          </a:p>
          <a:p>
            <a:pPr lvl="1"/>
            <a:r>
              <a:rPr lang="en-US" sz="2200"/>
              <a:t>You are using sensitive personal data (health, psychiatric diagnoses, drug use)</a:t>
            </a:r>
          </a:p>
          <a:p>
            <a:pPr lvl="1"/>
            <a:r>
              <a:rPr lang="en-US" sz="2200"/>
              <a:t>You are studying vulnerable groups (children, patients)</a:t>
            </a:r>
          </a:p>
          <a:p>
            <a:pPr lvl="1"/>
            <a:r>
              <a:rPr lang="en-US" sz="2200"/>
              <a:t>You are collecting large amounts of data</a:t>
            </a:r>
          </a:p>
          <a:p>
            <a:pPr marL="180975" lvl="1" indent="0">
              <a:buNone/>
            </a:pPr>
            <a:endParaRPr lang="en-US" sz="2200"/>
          </a:p>
          <a:p>
            <a:pPr lvl="1">
              <a:buFont typeface="Arial" panose="020B0604020202020204" pitchFamily="34" charset="0"/>
              <a:buChar char="•"/>
            </a:pPr>
            <a:r>
              <a:rPr lang="en-US" sz="2400"/>
              <a:t>Soon: short Pre-DPIA to check if you need a DPIA</a:t>
            </a:r>
          </a:p>
          <a:p>
            <a:pPr lvl="1">
              <a:buFont typeface="Arial" panose="020B0604020202020204" pitchFamily="34" charset="0"/>
              <a:buChar char="•"/>
            </a:pPr>
            <a:r>
              <a:rPr lang="en-US" sz="2400"/>
              <a:t>For now: check with us </a:t>
            </a:r>
            <a:r>
              <a:rPr lang="en-US" sz="2400">
                <a:hlinkClick r:id="rId2"/>
              </a:rPr>
              <a:t>datastewards_psy_ped@fsw.leidenuniv.nl</a:t>
            </a:r>
            <a:r>
              <a:rPr lang="en-US" sz="2400"/>
              <a:t> if you’re not sure.</a:t>
            </a:r>
          </a:p>
          <a:p>
            <a:endParaRPr lang="en-US"/>
          </a:p>
        </p:txBody>
      </p:sp>
      <p:sp>
        <p:nvSpPr>
          <p:cNvPr id="4" name="Slide Number Placeholder 3">
            <a:extLst>
              <a:ext uri="{FF2B5EF4-FFF2-40B4-BE49-F238E27FC236}">
                <a16:creationId xmlns:a16="http://schemas.microsoft.com/office/drawing/2014/main" id="{3F81C686-2B9B-B3AA-8BDB-B0AC3AB94C21}"/>
              </a:ext>
            </a:extLst>
          </p:cNvPr>
          <p:cNvSpPr>
            <a:spLocks noGrp="1"/>
          </p:cNvSpPr>
          <p:nvPr>
            <p:ph type="sldNum" sz="quarter" idx="4"/>
          </p:nvPr>
        </p:nvSpPr>
        <p:spPr/>
        <p:txBody>
          <a:bodyPr/>
          <a:lstStyle/>
          <a:p>
            <a:fld id="{5EE7099E-8998-4851-915A-4F4831808297}" type="slidenum">
              <a:rPr lang="nl-NL" smtClean="0"/>
              <a:pPr/>
              <a:t>16</a:t>
            </a:fld>
            <a:endParaRPr lang="nl-NL"/>
          </a:p>
        </p:txBody>
      </p:sp>
    </p:spTree>
    <p:extLst>
      <p:ext uri="{BB962C8B-B14F-4D97-AF65-F5344CB8AC3E}">
        <p14:creationId xmlns:p14="http://schemas.microsoft.com/office/powerpoint/2010/main" val="25406148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3. </a:t>
            </a:r>
            <a:r>
              <a:rPr lang="en-US" sz="4000"/>
              <a:t>Privacy form (DPIA)</a:t>
            </a:r>
            <a:endParaRPr lang="en-US"/>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17</a:t>
            </a:fld>
            <a:endParaRPr lang="tr-TR">
              <a:solidFill>
                <a:schemeClr val="bg1">
                  <a:lumMod val="95000"/>
                </a:schemeClr>
              </a:solidFill>
            </a:endParaRPr>
          </a:p>
        </p:txBody>
      </p:sp>
      <p:sp>
        <p:nvSpPr>
          <p:cNvPr id="4" name="Vertical Text Placeholder 2">
            <a:extLst>
              <a:ext uri="{FF2B5EF4-FFF2-40B4-BE49-F238E27FC236}">
                <a16:creationId xmlns:a16="http://schemas.microsoft.com/office/drawing/2014/main" id="{443C3635-2098-63D4-A006-50D7DF8E8014}"/>
              </a:ext>
            </a:extLst>
          </p:cNvPr>
          <p:cNvSpPr txBox="1">
            <a:spLocks/>
          </p:cNvSpPr>
          <p:nvPr/>
        </p:nvSpPr>
        <p:spPr>
          <a:xfrm>
            <a:off x="557062" y="1405236"/>
            <a:ext cx="11389023" cy="4795836"/>
          </a:xfrm>
          <a:prstGeom prst="rect">
            <a:avLst/>
          </a:prstGeom>
        </p:spPr>
        <p:txBody>
          <a:bodyPr vert="horz" lIns="0" tIns="0" rIns="0" bIns="0" rtlCol="0" anchor="t">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r>
              <a:rPr lang="en-US" sz="2400"/>
              <a:t>Who will your participants be?</a:t>
            </a:r>
          </a:p>
          <a:p>
            <a:r>
              <a:rPr lang="en-US" sz="2400"/>
              <a:t>Which data will you collect? Is any of it sensitive?</a:t>
            </a:r>
          </a:p>
          <a:p>
            <a:r>
              <a:rPr lang="en-US" sz="2400"/>
              <a:t>What research methods will you use? Do you need any special services (e.g., a translator, unusual cloud storage)?</a:t>
            </a:r>
          </a:p>
          <a:p>
            <a:r>
              <a:rPr lang="en-US" sz="2400"/>
              <a:t>What is your legal ground for collecting personal data? (Usually informed consent or public interest)</a:t>
            </a:r>
          </a:p>
          <a:p>
            <a:r>
              <a:rPr lang="en-US" sz="2400"/>
              <a:t>Where will you store your data?</a:t>
            </a:r>
          </a:p>
          <a:p>
            <a:endParaRPr lang="en-US" sz="2400"/>
          </a:p>
          <a:p>
            <a:pPr marL="0" indent="0">
              <a:buNone/>
            </a:pPr>
            <a:r>
              <a:rPr lang="en-US" sz="2400"/>
              <a:t>&gt;&gt;&gt; How risky is your study &amp; what measures will you take to mitigate those risks? </a:t>
            </a:r>
          </a:p>
          <a:p>
            <a:endParaRPr lang="en-US" sz="2400"/>
          </a:p>
          <a:p>
            <a:endParaRPr lang="en-US" sz="2400"/>
          </a:p>
          <a:p>
            <a:endParaRPr lang="en-US" sz="2400"/>
          </a:p>
          <a:p>
            <a:endParaRPr lang="en-US" sz="2400"/>
          </a:p>
          <a:p>
            <a:endParaRPr lang="en-US"/>
          </a:p>
        </p:txBody>
      </p:sp>
    </p:spTree>
    <p:extLst>
      <p:ext uri="{BB962C8B-B14F-4D97-AF65-F5344CB8AC3E}">
        <p14:creationId xmlns:p14="http://schemas.microsoft.com/office/powerpoint/2010/main" val="3283894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4. Privacy measures</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18</a:t>
            </a:fld>
            <a:endParaRPr lang="tr-TR">
              <a:solidFill>
                <a:schemeClr val="bg1">
                  <a:lumMod val="95000"/>
                </a:schemeClr>
              </a:solidFill>
            </a:endParaRPr>
          </a:p>
        </p:txBody>
      </p:sp>
      <p:sp>
        <p:nvSpPr>
          <p:cNvPr id="4" name="Vertical Text Placeholder 2">
            <a:extLst>
              <a:ext uri="{FF2B5EF4-FFF2-40B4-BE49-F238E27FC236}">
                <a16:creationId xmlns:a16="http://schemas.microsoft.com/office/drawing/2014/main" id="{443C3635-2098-63D4-A006-50D7DF8E8014}"/>
              </a:ext>
            </a:extLst>
          </p:cNvPr>
          <p:cNvSpPr txBox="1">
            <a:spLocks/>
          </p:cNvSpPr>
          <p:nvPr/>
        </p:nvSpPr>
        <p:spPr>
          <a:xfrm>
            <a:off x="557062" y="1405236"/>
            <a:ext cx="11389023" cy="4795836"/>
          </a:xfrm>
          <a:prstGeom prst="rect">
            <a:avLst/>
          </a:prstGeom>
        </p:spPr>
        <p:txBody>
          <a:bodyPr vert="horz" lIns="0" tIns="0" rIns="0" bIns="0" rtlCol="0">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endParaRPr lang="en-US" sz="2400"/>
          </a:p>
          <a:p>
            <a:endParaRPr lang="en-US" sz="2400"/>
          </a:p>
          <a:p>
            <a:endParaRPr lang="en-US" sz="2400"/>
          </a:p>
          <a:p>
            <a:endParaRPr lang="en-US" sz="2400"/>
          </a:p>
          <a:p>
            <a:endParaRPr lang="en-US"/>
          </a:p>
        </p:txBody>
      </p:sp>
      <p:sp>
        <p:nvSpPr>
          <p:cNvPr id="7" name="Vertical Text Placeholder 2">
            <a:extLst>
              <a:ext uri="{FF2B5EF4-FFF2-40B4-BE49-F238E27FC236}">
                <a16:creationId xmlns:a16="http://schemas.microsoft.com/office/drawing/2014/main" id="{F26D2300-A458-FD20-35CE-46C6B4AD6B4C}"/>
              </a:ext>
            </a:extLst>
          </p:cNvPr>
          <p:cNvSpPr txBox="1">
            <a:spLocks/>
          </p:cNvSpPr>
          <p:nvPr/>
        </p:nvSpPr>
        <p:spPr>
          <a:xfrm>
            <a:off x="709462" y="1557636"/>
            <a:ext cx="11389023" cy="4795836"/>
          </a:xfrm>
          <a:prstGeom prst="rect">
            <a:avLst/>
          </a:prstGeom>
        </p:spPr>
        <p:txBody>
          <a:bodyPr vert="horz" lIns="0" tIns="0" rIns="0" bIns="0" rtlCol="0" anchor="t">
            <a:normAutofit fontScale="92500" lnSpcReduction="10000"/>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marL="0" indent="0">
              <a:buNone/>
            </a:pPr>
            <a:r>
              <a:rPr lang="en-US" sz="2400" u="sng"/>
              <a:t>Before research:</a:t>
            </a:r>
            <a:endParaRPr lang="en-US" u="sng"/>
          </a:p>
          <a:p>
            <a:r>
              <a:rPr lang="en-US" sz="2400"/>
              <a:t>Talk to a privacy officer and/or write a DPIA</a:t>
            </a:r>
          </a:p>
          <a:p>
            <a:r>
              <a:rPr lang="en-US" sz="2400"/>
              <a:t>Make sure your participants are well informed about the purpose of the research and their risks before they sign their informed consent form. </a:t>
            </a:r>
          </a:p>
          <a:p>
            <a:r>
              <a:rPr lang="en-US" sz="2400"/>
              <a:t>Consent should be: Freely given, Specific, Informed, Unambiguous, Affirmative and Revocable</a:t>
            </a:r>
          </a:p>
          <a:p>
            <a:r>
              <a:rPr lang="en-US" sz="2400"/>
              <a:t>Don't collect more personal data than you need for the purpose of your research</a:t>
            </a:r>
          </a:p>
          <a:p>
            <a:r>
              <a:rPr lang="en-US" sz="2400"/>
              <a:t>Consider collecting less specific data, e.g. age instead of date of birth, province instead of city, salary range instead of exact salary</a:t>
            </a:r>
          </a:p>
          <a:p>
            <a:endParaRPr lang="en-US" sz="2400"/>
          </a:p>
          <a:p>
            <a:endParaRPr lang="en-US" sz="2400">
              <a:highlight>
                <a:srgbClr val="FFFF00"/>
              </a:highlight>
              <a:ea typeface="+mn-lt"/>
              <a:cs typeface="+mn-lt"/>
            </a:endParaRPr>
          </a:p>
          <a:p>
            <a:pPr marL="0" indent="0">
              <a:buNone/>
            </a:pPr>
            <a:r>
              <a:rPr lang="en-US" sz="2400">
                <a:ea typeface="+mn-lt"/>
                <a:cs typeface="+mn-lt"/>
                <a:hlinkClick r:id="rId2"/>
              </a:rPr>
              <a:t>Adapted from: https://lcrdm.nl/wp-content/uploads/2023/03/LCRDM-How-to-treat-personal-data-in-research-0_1.pdf</a:t>
            </a:r>
            <a:r>
              <a:rPr lang="en-US" sz="2400">
                <a:ea typeface="+mn-lt"/>
                <a:cs typeface="+mn-lt"/>
              </a:rPr>
              <a:t> </a:t>
            </a:r>
          </a:p>
          <a:p>
            <a:endParaRPr lang="en-US" sz="2400"/>
          </a:p>
          <a:p>
            <a:endParaRPr lang="en-US" sz="2400"/>
          </a:p>
          <a:p>
            <a:endParaRPr lang="en-US" sz="2400"/>
          </a:p>
          <a:p>
            <a:endParaRPr lang="en-US"/>
          </a:p>
        </p:txBody>
      </p:sp>
    </p:spTree>
    <p:extLst>
      <p:ext uri="{BB962C8B-B14F-4D97-AF65-F5344CB8AC3E}">
        <p14:creationId xmlns:p14="http://schemas.microsoft.com/office/powerpoint/2010/main" val="2059790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4. Privacy measures</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19</a:t>
            </a:fld>
            <a:endParaRPr lang="tr-TR">
              <a:solidFill>
                <a:schemeClr val="bg1">
                  <a:lumMod val="95000"/>
                </a:schemeClr>
              </a:solidFill>
            </a:endParaRPr>
          </a:p>
        </p:txBody>
      </p:sp>
      <p:sp>
        <p:nvSpPr>
          <p:cNvPr id="4" name="Vertical Text Placeholder 2">
            <a:extLst>
              <a:ext uri="{FF2B5EF4-FFF2-40B4-BE49-F238E27FC236}">
                <a16:creationId xmlns:a16="http://schemas.microsoft.com/office/drawing/2014/main" id="{443C3635-2098-63D4-A006-50D7DF8E8014}"/>
              </a:ext>
            </a:extLst>
          </p:cNvPr>
          <p:cNvSpPr txBox="1">
            <a:spLocks/>
          </p:cNvSpPr>
          <p:nvPr/>
        </p:nvSpPr>
        <p:spPr>
          <a:xfrm>
            <a:off x="557062" y="1405236"/>
            <a:ext cx="11389023" cy="4795836"/>
          </a:xfrm>
          <a:prstGeom prst="rect">
            <a:avLst/>
          </a:prstGeom>
        </p:spPr>
        <p:txBody>
          <a:bodyPr vert="horz" lIns="0" tIns="0" rIns="0" bIns="0" rtlCol="0">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endParaRPr lang="en-US" sz="2400"/>
          </a:p>
          <a:p>
            <a:endParaRPr lang="en-US" sz="2400"/>
          </a:p>
          <a:p>
            <a:endParaRPr lang="en-US" sz="2400"/>
          </a:p>
          <a:p>
            <a:endParaRPr lang="en-US" sz="2400"/>
          </a:p>
          <a:p>
            <a:endParaRPr lang="en-US"/>
          </a:p>
        </p:txBody>
      </p:sp>
      <p:sp>
        <p:nvSpPr>
          <p:cNvPr id="7" name="Vertical Text Placeholder 2">
            <a:extLst>
              <a:ext uri="{FF2B5EF4-FFF2-40B4-BE49-F238E27FC236}">
                <a16:creationId xmlns:a16="http://schemas.microsoft.com/office/drawing/2014/main" id="{F26D2300-A458-FD20-35CE-46C6B4AD6B4C}"/>
              </a:ext>
            </a:extLst>
          </p:cNvPr>
          <p:cNvSpPr txBox="1">
            <a:spLocks/>
          </p:cNvSpPr>
          <p:nvPr/>
        </p:nvSpPr>
        <p:spPr>
          <a:xfrm>
            <a:off x="709462" y="1557636"/>
            <a:ext cx="11389023" cy="4795836"/>
          </a:xfrm>
          <a:prstGeom prst="rect">
            <a:avLst/>
          </a:prstGeom>
        </p:spPr>
        <p:txBody>
          <a:bodyPr vert="horz" lIns="0" tIns="0" rIns="0" bIns="0" rtlCol="0" anchor="t">
            <a:normAutofit lnSpcReduction="10000"/>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marL="0" indent="0">
              <a:buNone/>
            </a:pPr>
            <a:r>
              <a:rPr lang="en-US" sz="2400" u="sng"/>
              <a:t>Before research:</a:t>
            </a:r>
            <a:endParaRPr lang="en-US" u="sng"/>
          </a:p>
          <a:p>
            <a:endParaRPr lang="en-US" sz="2400"/>
          </a:p>
          <a:p>
            <a:r>
              <a:rPr lang="en-US" sz="2400"/>
              <a:t>Decide who needs access to the data and how long they need access</a:t>
            </a:r>
          </a:p>
          <a:p>
            <a:r>
              <a:rPr lang="en-US" sz="2400"/>
              <a:t>Plan to use a safe device and storage </a:t>
            </a:r>
          </a:p>
          <a:p>
            <a:pPr lvl="1">
              <a:buFont typeface="Courier New" panose="020B0604020202020204" pitchFamily="34" charset="0"/>
              <a:buChar char="o"/>
            </a:pPr>
            <a:r>
              <a:rPr lang="en-US" sz="2200"/>
              <a:t>Use: university laptop, J-Drive, OneDrive, </a:t>
            </a:r>
            <a:r>
              <a:rPr lang="en-US" sz="2200" err="1"/>
              <a:t>SurfDrive</a:t>
            </a:r>
            <a:r>
              <a:rPr lang="en-US" sz="2200"/>
              <a:t>, </a:t>
            </a:r>
            <a:r>
              <a:rPr lang="en-US" sz="2200" err="1"/>
              <a:t>ResearchDrive</a:t>
            </a:r>
            <a:endParaRPr lang="en-US" sz="2200"/>
          </a:p>
          <a:p>
            <a:pPr lvl="1">
              <a:buFont typeface="Courier New" panose="020B0604020202020204" pitchFamily="34" charset="0"/>
              <a:buChar char="o"/>
            </a:pPr>
            <a:r>
              <a:rPr lang="en-US" sz="2200"/>
              <a:t>Don't use: personal computers, </a:t>
            </a:r>
            <a:r>
              <a:rPr lang="en-US" sz="2200" err="1"/>
              <a:t>GoogleDrive</a:t>
            </a:r>
            <a:r>
              <a:rPr lang="en-US" sz="2200"/>
              <a:t>, </a:t>
            </a:r>
            <a:r>
              <a:rPr lang="en-US" sz="2200" err="1"/>
              <a:t>DropBox</a:t>
            </a:r>
            <a:r>
              <a:rPr lang="en-US" sz="2200"/>
              <a:t>, Gmail</a:t>
            </a:r>
          </a:p>
          <a:p>
            <a:pPr marL="180975" lvl="1" indent="0">
              <a:buNone/>
            </a:pPr>
            <a:endParaRPr lang="en-US" sz="2200"/>
          </a:p>
          <a:p>
            <a:pPr marL="180975" lvl="1" indent="0">
              <a:buNone/>
            </a:pPr>
            <a:r>
              <a:rPr lang="en-US" sz="2200"/>
              <a:t>Plan to use safe tools and software. Check with your privacy officer if you're unsure.. </a:t>
            </a:r>
            <a:endParaRPr lang="en-US"/>
          </a:p>
          <a:p>
            <a:endParaRPr lang="en-US" sz="2400">
              <a:highlight>
                <a:srgbClr val="FFFF00"/>
              </a:highlight>
              <a:ea typeface="+mn-lt"/>
              <a:cs typeface="+mn-lt"/>
            </a:endParaRPr>
          </a:p>
          <a:p>
            <a:pPr marL="0" indent="0">
              <a:buNone/>
            </a:pPr>
            <a:r>
              <a:rPr lang="en-US" sz="2400">
                <a:ea typeface="+mn-lt"/>
                <a:cs typeface="+mn-lt"/>
                <a:hlinkClick r:id="rId2"/>
              </a:rPr>
              <a:t>Adapted from: https://lcrdm.nl/wp-content/uploads/2023/03/LCRDM-How-to-treat-personal-data-in-research-0_1.pdf</a:t>
            </a:r>
            <a:r>
              <a:rPr lang="en-US" sz="2400">
                <a:ea typeface="+mn-lt"/>
                <a:cs typeface="+mn-lt"/>
              </a:rPr>
              <a:t> </a:t>
            </a:r>
          </a:p>
          <a:p>
            <a:endParaRPr lang="en-US" sz="2400"/>
          </a:p>
          <a:p>
            <a:endParaRPr lang="en-US" sz="2400"/>
          </a:p>
          <a:p>
            <a:endParaRPr lang="en-US" sz="2400"/>
          </a:p>
          <a:p>
            <a:endParaRPr lang="en-US"/>
          </a:p>
        </p:txBody>
      </p:sp>
    </p:spTree>
    <p:extLst>
      <p:ext uri="{BB962C8B-B14F-4D97-AF65-F5344CB8AC3E}">
        <p14:creationId xmlns:p14="http://schemas.microsoft.com/office/powerpoint/2010/main" val="842207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E9E751-7207-495C-860A-DF0204D95AA8}"/>
              </a:ext>
            </a:extLst>
          </p:cNvPr>
          <p:cNvSpPr>
            <a:spLocks noGrp="1"/>
          </p:cNvSpPr>
          <p:nvPr>
            <p:ph type="title"/>
          </p:nvPr>
        </p:nvSpPr>
        <p:spPr/>
        <p:txBody>
          <a:bodyPr/>
          <a:lstStyle/>
          <a:p>
            <a:r>
              <a:rPr lang="nl-NL" err="1"/>
              <a:t>Overview</a:t>
            </a:r>
            <a:endParaRPr lang="nl-NL"/>
          </a:p>
        </p:txBody>
      </p:sp>
      <p:sp>
        <p:nvSpPr>
          <p:cNvPr id="3" name="Tijdelijke aanduiding voor inhoud 2">
            <a:extLst>
              <a:ext uri="{FF2B5EF4-FFF2-40B4-BE49-F238E27FC236}">
                <a16:creationId xmlns:a16="http://schemas.microsoft.com/office/drawing/2014/main" id="{3640E6D3-2AF9-4155-95BA-72C65C0A19BF}"/>
              </a:ext>
            </a:extLst>
          </p:cNvPr>
          <p:cNvSpPr>
            <a:spLocks noGrp="1"/>
          </p:cNvSpPr>
          <p:nvPr>
            <p:ph idx="1"/>
          </p:nvPr>
        </p:nvSpPr>
        <p:spPr/>
        <p:txBody>
          <a:bodyPr vert="horz" lIns="0" tIns="0" rIns="0" bIns="0" rtlCol="0" anchor="t">
            <a:normAutofit/>
          </a:bodyPr>
          <a:lstStyle/>
          <a:p>
            <a:pPr marL="457200" indent="-457200">
              <a:spcAft>
                <a:spcPts val="1200"/>
              </a:spcAft>
              <a:buFont typeface="+mj-lt"/>
              <a:buAutoNum type="arabicPeriod"/>
            </a:pPr>
            <a:r>
              <a:rPr lang="en-US" sz="2400">
                <a:solidFill>
                  <a:schemeClr val="bg2">
                    <a:lumMod val="90000"/>
                    <a:lumOff val="10000"/>
                  </a:schemeClr>
                </a:solidFill>
              </a:rPr>
              <a:t>Personal data</a:t>
            </a:r>
          </a:p>
          <a:p>
            <a:pPr marL="457200" indent="-457200">
              <a:spcAft>
                <a:spcPts val="1200"/>
              </a:spcAft>
              <a:buFont typeface="+mj-lt"/>
              <a:buAutoNum type="arabicPeriod"/>
            </a:pPr>
            <a:r>
              <a:rPr lang="en-US" sz="2400">
                <a:solidFill>
                  <a:schemeClr val="bg2">
                    <a:lumMod val="90000"/>
                    <a:lumOff val="10000"/>
                  </a:schemeClr>
                </a:solidFill>
              </a:rPr>
              <a:t>Privacy and the GDPR</a:t>
            </a:r>
          </a:p>
          <a:p>
            <a:pPr marL="457200" indent="-457200">
              <a:spcAft>
                <a:spcPts val="1200"/>
              </a:spcAft>
              <a:buFont typeface="+mj-lt"/>
              <a:buAutoNum type="arabicPeriod"/>
            </a:pPr>
            <a:r>
              <a:rPr lang="en-US" sz="2400">
                <a:solidFill>
                  <a:schemeClr val="bg2">
                    <a:lumMod val="90000"/>
                    <a:lumOff val="10000"/>
                  </a:schemeClr>
                </a:solidFill>
              </a:rPr>
              <a:t>Privacy form (DPIA)</a:t>
            </a:r>
          </a:p>
          <a:p>
            <a:pPr marL="457200" indent="-457200">
              <a:spcAft>
                <a:spcPts val="1200"/>
              </a:spcAft>
              <a:buFont typeface="+mj-lt"/>
              <a:buAutoNum type="arabicPeriod"/>
            </a:pPr>
            <a:r>
              <a:rPr lang="en-US" sz="2400">
                <a:solidFill>
                  <a:schemeClr val="bg2">
                    <a:lumMod val="90000"/>
                    <a:lumOff val="10000"/>
                  </a:schemeClr>
                </a:solidFill>
              </a:rPr>
              <a:t>Privacy measures</a:t>
            </a:r>
          </a:p>
          <a:p>
            <a:pPr marL="457200" indent="-457200">
              <a:spcAft>
                <a:spcPts val="1200"/>
              </a:spcAft>
              <a:buAutoNum type="arabicPeriod"/>
            </a:pPr>
            <a:r>
              <a:rPr lang="en-US" sz="2400">
                <a:solidFill>
                  <a:schemeClr val="bg2">
                    <a:lumMod val="90000"/>
                    <a:lumOff val="10000"/>
                  </a:schemeClr>
                </a:solidFill>
              </a:rPr>
              <a:t>Data breaches</a:t>
            </a:r>
          </a:p>
          <a:p>
            <a:pPr marL="457200" indent="-457200">
              <a:spcAft>
                <a:spcPts val="1200"/>
              </a:spcAft>
              <a:buFont typeface="Georgia"/>
              <a:buAutoNum type="arabicPeriod"/>
            </a:pPr>
            <a:r>
              <a:rPr lang="en-US" sz="2400">
                <a:solidFill>
                  <a:schemeClr val="bg2">
                    <a:lumMod val="90000"/>
                    <a:lumOff val="10000"/>
                  </a:schemeClr>
                </a:solidFill>
              </a:rPr>
              <a:t>Data sharing agreements/consortium agreements</a:t>
            </a:r>
          </a:p>
          <a:p>
            <a:pPr marL="457200" indent="-457200">
              <a:spcAft>
                <a:spcPts val="1200"/>
              </a:spcAft>
              <a:buFont typeface="+mj-lt"/>
              <a:buAutoNum type="arabicPeriod"/>
            </a:pPr>
            <a:r>
              <a:rPr lang="en-US" sz="2400">
                <a:solidFill>
                  <a:schemeClr val="bg2">
                    <a:lumMod val="90000"/>
                    <a:lumOff val="10000"/>
                  </a:schemeClr>
                </a:solidFill>
              </a:rPr>
              <a:t>MRI data</a:t>
            </a:r>
          </a:p>
          <a:p>
            <a:pPr marL="457200" indent="-457200">
              <a:spcAft>
                <a:spcPts val="1200"/>
              </a:spcAft>
              <a:buFont typeface="+mj-lt"/>
              <a:buAutoNum type="arabicPeriod"/>
            </a:pPr>
            <a:r>
              <a:rPr lang="en-US" sz="2400">
                <a:solidFill>
                  <a:schemeClr val="bg2">
                    <a:lumMod val="90000"/>
                    <a:lumOff val="10000"/>
                  </a:schemeClr>
                </a:solidFill>
              </a:rPr>
              <a:t>Who to contact?</a:t>
            </a:r>
          </a:p>
          <a:p>
            <a:pPr marL="0" indent="0">
              <a:spcAft>
                <a:spcPts val="1200"/>
              </a:spcAft>
              <a:buNone/>
            </a:pPr>
            <a:endParaRPr lang="en-US" sz="2400">
              <a:highlight>
                <a:srgbClr val="FFFF00"/>
              </a:highlight>
            </a:endParaRPr>
          </a:p>
        </p:txBody>
      </p:sp>
      <p:sp>
        <p:nvSpPr>
          <p:cNvPr id="4" name="Tijdelijke aanduiding voor dianummer 3">
            <a:extLst>
              <a:ext uri="{FF2B5EF4-FFF2-40B4-BE49-F238E27FC236}">
                <a16:creationId xmlns:a16="http://schemas.microsoft.com/office/drawing/2014/main" id="{1A939D32-94E4-4B7D-B9A9-86403D8A986C}"/>
              </a:ext>
            </a:extLst>
          </p:cNvPr>
          <p:cNvSpPr>
            <a:spLocks noGrp="1"/>
          </p:cNvSpPr>
          <p:nvPr>
            <p:ph type="sldNum" sz="quarter" idx="12"/>
          </p:nvPr>
        </p:nvSpPr>
        <p:spPr/>
        <p:txBody>
          <a:bodyPr/>
          <a:lstStyle/>
          <a:p>
            <a:fld id="{B6F15528-21DE-4FAA-801E-634DDDAF4B2B}" type="slidenum">
              <a:rPr lang="tr-TR" smtClean="0"/>
              <a:t>2</a:t>
            </a:fld>
            <a:endParaRPr lang="tr-TR"/>
          </a:p>
        </p:txBody>
      </p:sp>
      <p:sp>
        <p:nvSpPr>
          <p:cNvPr id="5" name="Title 1">
            <a:extLst>
              <a:ext uri="{FF2B5EF4-FFF2-40B4-BE49-F238E27FC236}">
                <a16:creationId xmlns:a16="http://schemas.microsoft.com/office/drawing/2014/main" id="{33905829-821A-44F6-9144-B555D21DBBD5}"/>
              </a:ext>
            </a:extLst>
          </p:cNvPr>
          <p:cNvSpPr txBox="1">
            <a:spLocks/>
          </p:cNvSpPr>
          <p:nvPr/>
        </p:nvSpPr>
        <p:spPr>
          <a:xfrm>
            <a:off x="7611343" y="6425952"/>
            <a:ext cx="4587007" cy="432048"/>
          </a:xfrm>
          <a:prstGeom prst="rect">
            <a:avLst/>
          </a:prstGeom>
        </p:spPr>
        <p:txBody>
          <a:bodyPr vert="horz" lIns="0" tIns="0" rIns="0" bIns="0" rtlCol="0" anchor="ctr">
            <a:noAutofit/>
          </a:bodyPr>
          <a:lstStyle>
            <a:lvl1pPr algn="l" defTabSz="914400" rtl="0" eaLnBrk="1" latinLnBrk="0" hangingPunct="1">
              <a:spcBef>
                <a:spcPct val="0"/>
              </a:spcBef>
              <a:buNone/>
              <a:defRPr sz="4000" b="1" i="0" kern="1200">
                <a:solidFill>
                  <a:schemeClr val="bg2"/>
                </a:solidFill>
                <a:latin typeface="+mj-lt"/>
                <a:ea typeface="+mj-ea"/>
                <a:cs typeface="+mj-cs"/>
              </a:defRPr>
            </a:lvl1pPr>
          </a:lstStyle>
          <a:p>
            <a:r>
              <a:rPr lang="en-US" sz="1800" b="0">
                <a:solidFill>
                  <a:schemeClr val="bg1"/>
                </a:solidFill>
                <a:latin typeface="Verdana" panose="020B0604030504040204" pitchFamily="34" charset="0"/>
                <a:ea typeface="Verdana" panose="020B0604030504040204" pitchFamily="34" charset="0"/>
              </a:rPr>
              <a:t>Questions? privacy@fsw.leidenuniv.nl</a:t>
            </a:r>
          </a:p>
        </p:txBody>
      </p:sp>
    </p:spTree>
    <p:extLst>
      <p:ext uri="{BB962C8B-B14F-4D97-AF65-F5344CB8AC3E}">
        <p14:creationId xmlns:p14="http://schemas.microsoft.com/office/powerpoint/2010/main" val="11829715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4. Privacy measures</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20</a:t>
            </a:fld>
            <a:endParaRPr lang="tr-TR">
              <a:solidFill>
                <a:schemeClr val="bg1">
                  <a:lumMod val="95000"/>
                </a:schemeClr>
              </a:solidFill>
            </a:endParaRPr>
          </a:p>
        </p:txBody>
      </p:sp>
      <p:sp>
        <p:nvSpPr>
          <p:cNvPr id="4" name="Vertical Text Placeholder 2">
            <a:extLst>
              <a:ext uri="{FF2B5EF4-FFF2-40B4-BE49-F238E27FC236}">
                <a16:creationId xmlns:a16="http://schemas.microsoft.com/office/drawing/2014/main" id="{443C3635-2098-63D4-A006-50D7DF8E8014}"/>
              </a:ext>
            </a:extLst>
          </p:cNvPr>
          <p:cNvSpPr txBox="1">
            <a:spLocks/>
          </p:cNvSpPr>
          <p:nvPr/>
        </p:nvSpPr>
        <p:spPr>
          <a:xfrm>
            <a:off x="557062" y="1405236"/>
            <a:ext cx="11389023" cy="4795836"/>
          </a:xfrm>
          <a:prstGeom prst="rect">
            <a:avLst/>
          </a:prstGeom>
        </p:spPr>
        <p:txBody>
          <a:bodyPr vert="horz" lIns="0" tIns="0" rIns="0" bIns="0" rtlCol="0">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endParaRPr lang="en-US" sz="2400"/>
          </a:p>
          <a:p>
            <a:endParaRPr lang="en-US" sz="2400"/>
          </a:p>
          <a:p>
            <a:endParaRPr lang="en-US" sz="2400"/>
          </a:p>
          <a:p>
            <a:endParaRPr lang="en-US" sz="2400"/>
          </a:p>
          <a:p>
            <a:endParaRPr lang="en-US"/>
          </a:p>
        </p:txBody>
      </p:sp>
      <p:sp>
        <p:nvSpPr>
          <p:cNvPr id="7" name="Vertical Text Placeholder 2">
            <a:extLst>
              <a:ext uri="{FF2B5EF4-FFF2-40B4-BE49-F238E27FC236}">
                <a16:creationId xmlns:a16="http://schemas.microsoft.com/office/drawing/2014/main" id="{F26D2300-A458-FD20-35CE-46C6B4AD6B4C}"/>
              </a:ext>
            </a:extLst>
          </p:cNvPr>
          <p:cNvSpPr txBox="1">
            <a:spLocks/>
          </p:cNvSpPr>
          <p:nvPr/>
        </p:nvSpPr>
        <p:spPr>
          <a:xfrm>
            <a:off x="709462" y="1557636"/>
            <a:ext cx="11389023" cy="4795836"/>
          </a:xfrm>
          <a:prstGeom prst="rect">
            <a:avLst/>
          </a:prstGeom>
        </p:spPr>
        <p:txBody>
          <a:bodyPr vert="horz" lIns="0" tIns="0" rIns="0" bIns="0" rtlCol="0" anchor="t">
            <a:normAutofit lnSpcReduction="10000"/>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marL="0" indent="0">
              <a:buNone/>
            </a:pPr>
            <a:r>
              <a:rPr lang="en-US" sz="2400" u="sng"/>
              <a:t>During research:</a:t>
            </a:r>
            <a:endParaRPr lang="en-US" u="sng"/>
          </a:p>
          <a:p>
            <a:r>
              <a:rPr lang="en-US" sz="2400"/>
              <a:t>Pseudonymize your data (use a 'conversion key')</a:t>
            </a:r>
          </a:p>
          <a:p>
            <a:r>
              <a:rPr lang="en-US" sz="2400"/>
              <a:t>Store this key in a different (safe) place, with a unique (not your ULCN) password. Let at least two people have access. </a:t>
            </a:r>
          </a:p>
          <a:p>
            <a:r>
              <a:rPr lang="en-US" sz="2400"/>
              <a:t>(Alternatively, skip the conversion key and permanently anonymize your data. However, it's difficult to fully anonymize data. If even one participant is identifiable, your data is no longer anonymous. Even if data is anonymous now, it may no longer be anonymous in the future.)</a:t>
            </a:r>
          </a:p>
          <a:p>
            <a:r>
              <a:rPr lang="en-US" sz="2400"/>
              <a:t>Lock your computer when you leave the room</a:t>
            </a:r>
          </a:p>
          <a:p>
            <a:r>
              <a:rPr lang="en-US" sz="2400"/>
              <a:t>Keep any cabinets with personal data locked</a:t>
            </a:r>
          </a:p>
          <a:p>
            <a:r>
              <a:rPr lang="en-US" sz="2400"/>
              <a:t>Encrypt data if necessary (don't lose the password! Ensure at least two people know the password)</a:t>
            </a:r>
          </a:p>
          <a:p>
            <a:endParaRPr lang="en-US" sz="2400"/>
          </a:p>
          <a:p>
            <a:endParaRPr lang="en-US" sz="2400"/>
          </a:p>
          <a:p>
            <a:endParaRPr lang="en-US" sz="2400"/>
          </a:p>
          <a:p>
            <a:endParaRPr lang="en-US" sz="2400">
              <a:highlight>
                <a:srgbClr val="FFFF00"/>
              </a:highlight>
            </a:endParaRPr>
          </a:p>
          <a:p>
            <a:endParaRPr lang="en-US" sz="2400"/>
          </a:p>
          <a:p>
            <a:endParaRPr lang="en-US" sz="2400"/>
          </a:p>
          <a:p>
            <a:endParaRPr lang="en-US" sz="2400"/>
          </a:p>
          <a:p>
            <a:endParaRPr lang="en-US"/>
          </a:p>
        </p:txBody>
      </p:sp>
    </p:spTree>
    <p:extLst>
      <p:ext uri="{BB962C8B-B14F-4D97-AF65-F5344CB8AC3E}">
        <p14:creationId xmlns:p14="http://schemas.microsoft.com/office/powerpoint/2010/main" val="2525964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4. Privacy measures</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21</a:t>
            </a:fld>
            <a:endParaRPr lang="tr-TR">
              <a:solidFill>
                <a:schemeClr val="bg1">
                  <a:lumMod val="95000"/>
                </a:schemeClr>
              </a:solidFill>
            </a:endParaRPr>
          </a:p>
        </p:txBody>
      </p:sp>
      <p:sp>
        <p:nvSpPr>
          <p:cNvPr id="4" name="Vertical Text Placeholder 2">
            <a:extLst>
              <a:ext uri="{FF2B5EF4-FFF2-40B4-BE49-F238E27FC236}">
                <a16:creationId xmlns:a16="http://schemas.microsoft.com/office/drawing/2014/main" id="{443C3635-2098-63D4-A006-50D7DF8E8014}"/>
              </a:ext>
            </a:extLst>
          </p:cNvPr>
          <p:cNvSpPr txBox="1">
            <a:spLocks/>
          </p:cNvSpPr>
          <p:nvPr/>
        </p:nvSpPr>
        <p:spPr>
          <a:xfrm>
            <a:off x="557062" y="1405236"/>
            <a:ext cx="11389023" cy="4795836"/>
          </a:xfrm>
          <a:prstGeom prst="rect">
            <a:avLst/>
          </a:prstGeom>
        </p:spPr>
        <p:txBody>
          <a:bodyPr vert="horz" lIns="0" tIns="0" rIns="0" bIns="0" rtlCol="0">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endParaRPr lang="en-US" sz="2400"/>
          </a:p>
          <a:p>
            <a:endParaRPr lang="en-US" sz="2400"/>
          </a:p>
          <a:p>
            <a:endParaRPr lang="en-US" sz="2400"/>
          </a:p>
          <a:p>
            <a:endParaRPr lang="en-US" sz="2400"/>
          </a:p>
          <a:p>
            <a:endParaRPr lang="en-US"/>
          </a:p>
        </p:txBody>
      </p:sp>
      <p:sp>
        <p:nvSpPr>
          <p:cNvPr id="7" name="Vertical Text Placeholder 2">
            <a:extLst>
              <a:ext uri="{FF2B5EF4-FFF2-40B4-BE49-F238E27FC236}">
                <a16:creationId xmlns:a16="http://schemas.microsoft.com/office/drawing/2014/main" id="{F26D2300-A458-FD20-35CE-46C6B4AD6B4C}"/>
              </a:ext>
            </a:extLst>
          </p:cNvPr>
          <p:cNvSpPr txBox="1">
            <a:spLocks/>
          </p:cNvSpPr>
          <p:nvPr/>
        </p:nvSpPr>
        <p:spPr>
          <a:xfrm>
            <a:off x="709462" y="1557636"/>
            <a:ext cx="11389023" cy="4795836"/>
          </a:xfrm>
          <a:prstGeom prst="rect">
            <a:avLst/>
          </a:prstGeom>
        </p:spPr>
        <p:txBody>
          <a:bodyPr vert="horz" lIns="0" tIns="0" rIns="0" bIns="0" rtlCol="0" anchor="t">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marL="0" indent="0">
              <a:buNone/>
            </a:pPr>
            <a:r>
              <a:rPr lang="en-US" sz="2400" u="sng"/>
              <a:t>After research:</a:t>
            </a:r>
            <a:endParaRPr lang="en-US" u="sng"/>
          </a:p>
          <a:p>
            <a:r>
              <a:rPr lang="en-US" sz="2400"/>
              <a:t>Destroy the conversion key if you no longer need it (e.g., for follow-up research)</a:t>
            </a:r>
          </a:p>
          <a:p>
            <a:r>
              <a:rPr lang="en-US" sz="2400"/>
              <a:t>Don't keep the data longer than you promised the participants*</a:t>
            </a:r>
          </a:p>
          <a:p>
            <a:r>
              <a:rPr lang="en-US" sz="2400"/>
              <a:t>Don't use the data in different ways than you promised the participants*</a:t>
            </a:r>
          </a:p>
          <a:p>
            <a:r>
              <a:rPr lang="en-US" sz="2400"/>
              <a:t>Check if your data doesn't contain too much identifiable information before sharing</a:t>
            </a:r>
          </a:p>
          <a:p>
            <a:pPr>
              <a:buNone/>
            </a:pPr>
            <a:endParaRPr lang="en-US" sz="2400"/>
          </a:p>
          <a:p>
            <a:pPr>
              <a:buNone/>
            </a:pPr>
            <a:endParaRPr lang="en-US" sz="2400">
              <a:highlight>
                <a:srgbClr val="FFFF00"/>
              </a:highlight>
            </a:endParaRPr>
          </a:p>
          <a:p>
            <a:pPr>
              <a:buNone/>
            </a:pPr>
            <a:endParaRPr lang="en-US" sz="2400">
              <a:highlight>
                <a:srgbClr val="FFFF00"/>
              </a:highlight>
            </a:endParaRPr>
          </a:p>
          <a:p>
            <a:pPr>
              <a:buNone/>
            </a:pPr>
            <a:endParaRPr lang="en-US" sz="2400"/>
          </a:p>
          <a:p>
            <a:pPr>
              <a:buNone/>
            </a:pPr>
            <a:endParaRPr lang="en-US" sz="2400"/>
          </a:p>
          <a:p>
            <a:pPr>
              <a:buNone/>
            </a:pPr>
            <a:endParaRPr lang="en-US" sz="2400"/>
          </a:p>
          <a:p>
            <a:pPr>
              <a:buNone/>
            </a:pPr>
            <a:endParaRPr lang="en-US"/>
          </a:p>
        </p:txBody>
      </p:sp>
    </p:spTree>
    <p:extLst>
      <p:ext uri="{BB962C8B-B14F-4D97-AF65-F5344CB8AC3E}">
        <p14:creationId xmlns:p14="http://schemas.microsoft.com/office/powerpoint/2010/main" val="14688989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4. Privacy measures</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22</a:t>
            </a:fld>
            <a:endParaRPr lang="tr-TR">
              <a:solidFill>
                <a:schemeClr val="bg1">
                  <a:lumMod val="95000"/>
                </a:schemeClr>
              </a:solidFill>
            </a:endParaRPr>
          </a:p>
        </p:txBody>
      </p:sp>
      <p:sp>
        <p:nvSpPr>
          <p:cNvPr id="4" name="Vertical Text Placeholder 2">
            <a:extLst>
              <a:ext uri="{FF2B5EF4-FFF2-40B4-BE49-F238E27FC236}">
                <a16:creationId xmlns:a16="http://schemas.microsoft.com/office/drawing/2014/main" id="{443C3635-2098-63D4-A006-50D7DF8E8014}"/>
              </a:ext>
            </a:extLst>
          </p:cNvPr>
          <p:cNvSpPr txBox="1">
            <a:spLocks/>
          </p:cNvSpPr>
          <p:nvPr/>
        </p:nvSpPr>
        <p:spPr>
          <a:xfrm>
            <a:off x="557062" y="1405236"/>
            <a:ext cx="11389023" cy="4795836"/>
          </a:xfrm>
          <a:prstGeom prst="rect">
            <a:avLst/>
          </a:prstGeom>
        </p:spPr>
        <p:txBody>
          <a:bodyPr vert="horz" lIns="0" tIns="0" rIns="0" bIns="0" rtlCol="0">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endParaRPr lang="en-US" sz="2400"/>
          </a:p>
          <a:p>
            <a:endParaRPr lang="en-US" sz="2400"/>
          </a:p>
          <a:p>
            <a:endParaRPr lang="en-US" sz="2400"/>
          </a:p>
          <a:p>
            <a:endParaRPr lang="en-US" sz="2400"/>
          </a:p>
          <a:p>
            <a:endParaRPr lang="en-US"/>
          </a:p>
        </p:txBody>
      </p:sp>
      <p:sp>
        <p:nvSpPr>
          <p:cNvPr id="11" name="Vertical Text Placeholder 2">
            <a:extLst>
              <a:ext uri="{FF2B5EF4-FFF2-40B4-BE49-F238E27FC236}">
                <a16:creationId xmlns:a16="http://schemas.microsoft.com/office/drawing/2014/main" id="{D19C20C3-4170-0A66-49FB-A7E168AF4AA9}"/>
              </a:ext>
            </a:extLst>
          </p:cNvPr>
          <p:cNvSpPr txBox="1">
            <a:spLocks/>
          </p:cNvSpPr>
          <p:nvPr/>
        </p:nvSpPr>
        <p:spPr>
          <a:xfrm>
            <a:off x="709462" y="1557636"/>
            <a:ext cx="11389023" cy="4795836"/>
          </a:xfrm>
          <a:prstGeom prst="rect">
            <a:avLst/>
          </a:prstGeom>
        </p:spPr>
        <p:txBody>
          <a:bodyPr vert="horz" lIns="0" tIns="0" rIns="0" bIns="0" rtlCol="0" anchor="t">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marL="0" indent="0">
              <a:buNone/>
            </a:pPr>
            <a:endParaRPr lang="en-US" sz="3200"/>
          </a:p>
          <a:p>
            <a:pPr marL="0" indent="0">
              <a:buNone/>
            </a:pPr>
            <a:r>
              <a:rPr lang="en-US" sz="3200"/>
              <a:t>Question: True or False? When I replace participants’ names with a code, the data are anonymous.</a:t>
            </a:r>
          </a:p>
          <a:p>
            <a:pPr marL="0" indent="0">
              <a:buNone/>
            </a:pPr>
            <a:endParaRPr lang="en-US" sz="2400"/>
          </a:p>
          <a:p>
            <a:pPr marL="0" indent="0">
              <a:buNone/>
            </a:pPr>
            <a:endParaRPr lang="en-US" sz="2400" b="1" u="sng"/>
          </a:p>
          <a:p>
            <a:endParaRPr lang="en-US" sz="2400"/>
          </a:p>
          <a:p>
            <a:endParaRPr lang="en-US" sz="2400"/>
          </a:p>
          <a:p>
            <a:endParaRPr lang="en-US" sz="2400"/>
          </a:p>
          <a:p>
            <a:endParaRPr lang="en-US"/>
          </a:p>
        </p:txBody>
      </p:sp>
    </p:spTree>
    <p:extLst>
      <p:ext uri="{BB962C8B-B14F-4D97-AF65-F5344CB8AC3E}">
        <p14:creationId xmlns:p14="http://schemas.microsoft.com/office/powerpoint/2010/main" val="20957103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4. Privacy measures</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23</a:t>
            </a:fld>
            <a:endParaRPr lang="tr-TR">
              <a:solidFill>
                <a:schemeClr val="bg1">
                  <a:lumMod val="95000"/>
                </a:schemeClr>
              </a:solidFill>
            </a:endParaRPr>
          </a:p>
        </p:txBody>
      </p:sp>
      <p:sp>
        <p:nvSpPr>
          <p:cNvPr id="4" name="Vertical Text Placeholder 2">
            <a:extLst>
              <a:ext uri="{FF2B5EF4-FFF2-40B4-BE49-F238E27FC236}">
                <a16:creationId xmlns:a16="http://schemas.microsoft.com/office/drawing/2014/main" id="{443C3635-2098-63D4-A006-50D7DF8E8014}"/>
              </a:ext>
            </a:extLst>
          </p:cNvPr>
          <p:cNvSpPr txBox="1">
            <a:spLocks/>
          </p:cNvSpPr>
          <p:nvPr/>
        </p:nvSpPr>
        <p:spPr>
          <a:xfrm>
            <a:off x="557062" y="1405236"/>
            <a:ext cx="11389023" cy="4795836"/>
          </a:xfrm>
          <a:prstGeom prst="rect">
            <a:avLst/>
          </a:prstGeom>
        </p:spPr>
        <p:txBody>
          <a:bodyPr vert="horz" lIns="0" tIns="0" rIns="0" bIns="0" rtlCol="0">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endParaRPr lang="en-US" sz="2400"/>
          </a:p>
          <a:p>
            <a:endParaRPr lang="en-US" sz="2400"/>
          </a:p>
          <a:p>
            <a:endParaRPr lang="en-US" sz="2400"/>
          </a:p>
          <a:p>
            <a:endParaRPr lang="en-US" sz="2400"/>
          </a:p>
          <a:p>
            <a:endParaRPr lang="en-US"/>
          </a:p>
        </p:txBody>
      </p:sp>
      <p:sp>
        <p:nvSpPr>
          <p:cNvPr id="11" name="Vertical Text Placeholder 2">
            <a:extLst>
              <a:ext uri="{FF2B5EF4-FFF2-40B4-BE49-F238E27FC236}">
                <a16:creationId xmlns:a16="http://schemas.microsoft.com/office/drawing/2014/main" id="{D19C20C3-4170-0A66-49FB-A7E168AF4AA9}"/>
              </a:ext>
            </a:extLst>
          </p:cNvPr>
          <p:cNvSpPr txBox="1">
            <a:spLocks/>
          </p:cNvSpPr>
          <p:nvPr/>
        </p:nvSpPr>
        <p:spPr>
          <a:xfrm>
            <a:off x="709462" y="1557636"/>
            <a:ext cx="3988048" cy="4831994"/>
          </a:xfrm>
          <a:prstGeom prst="rect">
            <a:avLst/>
          </a:prstGeom>
        </p:spPr>
        <p:txBody>
          <a:bodyPr vert="horz" lIns="0" tIns="0" rIns="0" bIns="0" rtlCol="0" anchor="t">
            <a:normAutofit fontScale="92500" lnSpcReduction="20000"/>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marL="0" indent="0">
              <a:buNone/>
            </a:pPr>
            <a:endParaRPr lang="en-US" sz="3200"/>
          </a:p>
          <a:p>
            <a:pPr marL="0" indent="0">
              <a:buNone/>
            </a:pPr>
            <a:endParaRPr lang="en-US" sz="3200"/>
          </a:p>
          <a:p>
            <a:pPr marL="0" indent="0">
              <a:buNone/>
            </a:pPr>
            <a:r>
              <a:rPr lang="en-US" sz="4000" b="1"/>
              <a:t>False</a:t>
            </a:r>
            <a:r>
              <a:rPr lang="en-US" sz="3200"/>
              <a:t>, Besides names, other variables in the dataset might still lead to direct identification of the participants. This is called pseudonymous data and is still considered personal data. </a:t>
            </a:r>
          </a:p>
          <a:p>
            <a:pPr marL="0" indent="0">
              <a:buNone/>
            </a:pPr>
            <a:endParaRPr lang="en-US" sz="2400"/>
          </a:p>
          <a:p>
            <a:pPr marL="0" indent="0">
              <a:buNone/>
            </a:pPr>
            <a:endParaRPr lang="en-US" sz="2400" b="1" u="sng"/>
          </a:p>
          <a:p>
            <a:endParaRPr lang="en-US" sz="2400"/>
          </a:p>
          <a:p>
            <a:endParaRPr lang="en-US" sz="2400"/>
          </a:p>
          <a:p>
            <a:endParaRPr lang="en-US" sz="2400"/>
          </a:p>
          <a:p>
            <a:endParaRPr lang="en-US"/>
          </a:p>
        </p:txBody>
      </p:sp>
      <p:pic>
        <p:nvPicPr>
          <p:cNvPr id="6" name="Picture 5" descr="Cartoon character on a beach&#10;&#10;Description automatically generated">
            <a:extLst>
              <a:ext uri="{FF2B5EF4-FFF2-40B4-BE49-F238E27FC236}">
                <a16:creationId xmlns:a16="http://schemas.microsoft.com/office/drawing/2014/main" id="{B64DC0FE-7690-E24A-8DEA-B816D4489E80}"/>
              </a:ext>
            </a:extLst>
          </p:cNvPr>
          <p:cNvPicPr>
            <a:picLocks noChangeAspect="1"/>
          </p:cNvPicPr>
          <p:nvPr/>
        </p:nvPicPr>
        <p:blipFill>
          <a:blip r:embed="rId2"/>
          <a:stretch>
            <a:fillRect/>
          </a:stretch>
        </p:blipFill>
        <p:spPr>
          <a:xfrm>
            <a:off x="4893808" y="0"/>
            <a:ext cx="7655658" cy="6858000"/>
          </a:xfrm>
          <a:prstGeom prst="rect">
            <a:avLst/>
          </a:prstGeom>
        </p:spPr>
      </p:pic>
    </p:spTree>
    <p:extLst>
      <p:ext uri="{BB962C8B-B14F-4D97-AF65-F5344CB8AC3E}">
        <p14:creationId xmlns:p14="http://schemas.microsoft.com/office/powerpoint/2010/main" val="24688598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4. Privacy measures</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24</a:t>
            </a:fld>
            <a:endParaRPr lang="tr-TR">
              <a:solidFill>
                <a:schemeClr val="bg1">
                  <a:lumMod val="95000"/>
                </a:schemeClr>
              </a:solidFill>
            </a:endParaRPr>
          </a:p>
        </p:txBody>
      </p:sp>
      <p:sp>
        <p:nvSpPr>
          <p:cNvPr id="6" name="TextBox 5">
            <a:extLst>
              <a:ext uri="{FF2B5EF4-FFF2-40B4-BE49-F238E27FC236}">
                <a16:creationId xmlns:a16="http://schemas.microsoft.com/office/drawing/2014/main" id="{37C481DB-2B9B-99A8-63E9-F3C0E9CC9351}"/>
              </a:ext>
            </a:extLst>
          </p:cNvPr>
          <p:cNvSpPr txBox="1"/>
          <p:nvPr/>
        </p:nvSpPr>
        <p:spPr>
          <a:xfrm>
            <a:off x="943269" y="1425384"/>
            <a:ext cx="9348850" cy="4373093"/>
          </a:xfrm>
          <a:prstGeom prst="rect">
            <a:avLst/>
          </a:prstGeom>
          <a:noFill/>
        </p:spPr>
        <p:txBody>
          <a:bodyPr rot="0" spcFirstLastPara="0" vertOverflow="overflow" horzOverflow="overflow" vert="horz" wrap="square" lIns="108000" tIns="108000" rIns="108000" bIns="108000" numCol="1" spcCol="0" rtlCol="0" fromWordArt="0" anchor="t" anchorCtr="0" forceAA="0" compatLnSpc="1">
            <a:prstTxWarp prst="textNoShape">
              <a:avLst/>
            </a:prstTxWarp>
            <a:spAutoFit/>
          </a:bodyPr>
          <a:lstStyle/>
          <a:p>
            <a:r>
              <a:rPr lang="en-US" sz="2800">
                <a:solidFill>
                  <a:schemeClr val="bg2">
                    <a:lumMod val="90000"/>
                    <a:lumOff val="10000"/>
                  </a:schemeClr>
                </a:solidFill>
                <a:ea typeface="+mn-lt"/>
                <a:cs typeface="+mn-lt"/>
              </a:rPr>
              <a:t>In which of these cases is consent freely given? </a:t>
            </a:r>
            <a:endParaRPr lang="en-US" sz="2800">
              <a:solidFill>
                <a:schemeClr val="bg2">
                  <a:lumMod val="90000"/>
                  <a:lumOff val="10000"/>
                </a:schemeClr>
              </a:solidFill>
            </a:endParaRPr>
          </a:p>
          <a:p>
            <a:endParaRPr lang="en-US" sz="2800">
              <a:solidFill>
                <a:schemeClr val="bg2">
                  <a:lumMod val="90000"/>
                  <a:lumOff val="10000"/>
                </a:schemeClr>
              </a:solidFill>
            </a:endParaRPr>
          </a:p>
          <a:p>
            <a:pPr marL="342900" indent="-342900">
              <a:buFont typeface="Arial"/>
              <a:buChar char="•"/>
            </a:pPr>
            <a:r>
              <a:rPr lang="en-US" sz="2800">
                <a:solidFill>
                  <a:schemeClr val="bg2">
                    <a:lumMod val="90000"/>
                    <a:lumOff val="10000"/>
                  </a:schemeClr>
                </a:solidFill>
                <a:ea typeface="+mn-lt"/>
                <a:cs typeface="+mn-lt"/>
              </a:rPr>
              <a:t>A researcher asks in an online survey if the data subject approves of their data being used for academic research.</a:t>
            </a:r>
            <a:endParaRPr lang="en-US" sz="2800">
              <a:solidFill>
                <a:schemeClr val="bg2">
                  <a:lumMod val="90000"/>
                  <a:lumOff val="10000"/>
                </a:schemeClr>
              </a:solidFill>
            </a:endParaRPr>
          </a:p>
          <a:p>
            <a:pPr marL="342900" indent="-342900">
              <a:buFont typeface="Arial"/>
              <a:buChar char="•"/>
            </a:pPr>
            <a:endParaRPr lang="en-US" sz="2800">
              <a:solidFill>
                <a:schemeClr val="bg2">
                  <a:lumMod val="90000"/>
                  <a:lumOff val="10000"/>
                </a:schemeClr>
              </a:solidFill>
              <a:ea typeface="+mn-lt"/>
              <a:cs typeface="+mn-lt"/>
            </a:endParaRPr>
          </a:p>
          <a:p>
            <a:pPr marL="342900" indent="-342900">
              <a:buFont typeface="Arial"/>
              <a:buChar char="•"/>
            </a:pPr>
            <a:r>
              <a:rPr lang="en-US" sz="2800">
                <a:solidFill>
                  <a:schemeClr val="bg2">
                    <a:lumMod val="90000"/>
                    <a:lumOff val="10000"/>
                  </a:schemeClr>
                </a:solidFill>
                <a:ea typeface="+mn-lt"/>
                <a:cs typeface="+mn-lt"/>
              </a:rPr>
              <a:t>A professor asks his students to fill in a survey for his research, rewarding participating students with a higher grade for their exam.</a:t>
            </a:r>
          </a:p>
          <a:p>
            <a:pPr algn="l"/>
            <a:endParaRPr lang="en-US" noProof="0">
              <a:solidFill>
                <a:schemeClr val="bg2"/>
              </a:solidFill>
            </a:endParaRPr>
          </a:p>
        </p:txBody>
      </p:sp>
    </p:spTree>
    <p:extLst>
      <p:ext uri="{BB962C8B-B14F-4D97-AF65-F5344CB8AC3E}">
        <p14:creationId xmlns:p14="http://schemas.microsoft.com/office/powerpoint/2010/main" val="22480861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4. Privacy measures</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25</a:t>
            </a:fld>
            <a:endParaRPr lang="tr-TR">
              <a:solidFill>
                <a:schemeClr val="bg1">
                  <a:lumMod val="95000"/>
                </a:schemeClr>
              </a:solidFill>
            </a:endParaRPr>
          </a:p>
        </p:txBody>
      </p:sp>
      <p:sp>
        <p:nvSpPr>
          <p:cNvPr id="6" name="TextBox 5">
            <a:extLst>
              <a:ext uri="{FF2B5EF4-FFF2-40B4-BE49-F238E27FC236}">
                <a16:creationId xmlns:a16="http://schemas.microsoft.com/office/drawing/2014/main" id="{37C481DB-2B9B-99A8-63E9-F3C0E9CC9351}"/>
              </a:ext>
            </a:extLst>
          </p:cNvPr>
          <p:cNvSpPr txBox="1"/>
          <p:nvPr/>
        </p:nvSpPr>
        <p:spPr>
          <a:xfrm>
            <a:off x="943269" y="1425384"/>
            <a:ext cx="9348850" cy="4373093"/>
          </a:xfrm>
          <a:prstGeom prst="rect">
            <a:avLst/>
          </a:prstGeom>
          <a:noFill/>
        </p:spPr>
        <p:txBody>
          <a:bodyPr rot="0" spcFirstLastPara="0" vertOverflow="overflow" horzOverflow="overflow" vert="horz" wrap="square" lIns="108000" tIns="108000" rIns="108000" bIns="108000" numCol="1" spcCol="0" rtlCol="0" fromWordArt="0" anchor="t" anchorCtr="0" forceAA="0" compatLnSpc="1">
            <a:prstTxWarp prst="textNoShape">
              <a:avLst/>
            </a:prstTxWarp>
            <a:spAutoFit/>
          </a:bodyPr>
          <a:lstStyle/>
          <a:p>
            <a:r>
              <a:rPr lang="en-US" sz="2800">
                <a:solidFill>
                  <a:schemeClr val="bg2">
                    <a:lumMod val="90000"/>
                    <a:lumOff val="10000"/>
                  </a:schemeClr>
                </a:solidFill>
                <a:ea typeface="+mn-lt"/>
                <a:cs typeface="+mn-lt"/>
              </a:rPr>
              <a:t>In which of these cases is consent freely given? </a:t>
            </a:r>
            <a:endParaRPr lang="en-US" sz="2800">
              <a:solidFill>
                <a:schemeClr val="bg2">
                  <a:lumMod val="90000"/>
                  <a:lumOff val="10000"/>
                </a:schemeClr>
              </a:solidFill>
            </a:endParaRPr>
          </a:p>
          <a:p>
            <a:endParaRPr lang="en-US" sz="2800" b="1">
              <a:solidFill>
                <a:schemeClr val="bg2">
                  <a:lumMod val="90000"/>
                  <a:lumOff val="10000"/>
                </a:schemeClr>
              </a:solidFill>
            </a:endParaRPr>
          </a:p>
          <a:p>
            <a:pPr marL="342900" indent="-342900">
              <a:buFont typeface="Arial"/>
              <a:buChar char="•"/>
            </a:pPr>
            <a:r>
              <a:rPr lang="en-US" sz="2800" b="1">
                <a:solidFill>
                  <a:schemeClr val="bg2">
                    <a:lumMod val="90000"/>
                    <a:lumOff val="10000"/>
                  </a:schemeClr>
                </a:solidFill>
                <a:ea typeface="+mn-lt"/>
                <a:cs typeface="+mn-lt"/>
              </a:rPr>
              <a:t>A researcher asks in an online survey if the data subject approves of their data being used for academic research</a:t>
            </a:r>
            <a:r>
              <a:rPr lang="en-US" sz="2800">
                <a:solidFill>
                  <a:schemeClr val="bg2">
                    <a:lumMod val="90000"/>
                    <a:lumOff val="10000"/>
                  </a:schemeClr>
                </a:solidFill>
                <a:ea typeface="+mn-lt"/>
                <a:cs typeface="+mn-lt"/>
              </a:rPr>
              <a:t>.</a:t>
            </a:r>
            <a:endParaRPr lang="en-US" sz="2800">
              <a:solidFill>
                <a:schemeClr val="bg2">
                  <a:lumMod val="90000"/>
                  <a:lumOff val="10000"/>
                </a:schemeClr>
              </a:solidFill>
            </a:endParaRPr>
          </a:p>
          <a:p>
            <a:pPr marL="342900" indent="-342900">
              <a:buFont typeface="Arial"/>
              <a:buChar char="•"/>
            </a:pPr>
            <a:endParaRPr lang="en-US" sz="2800">
              <a:solidFill>
                <a:schemeClr val="bg2">
                  <a:lumMod val="90000"/>
                  <a:lumOff val="10000"/>
                </a:schemeClr>
              </a:solidFill>
              <a:ea typeface="+mn-lt"/>
              <a:cs typeface="+mn-lt"/>
            </a:endParaRPr>
          </a:p>
          <a:p>
            <a:pPr marL="342900" indent="-342900">
              <a:buFont typeface="Arial"/>
              <a:buChar char="•"/>
            </a:pPr>
            <a:r>
              <a:rPr lang="en-US" sz="2800">
                <a:solidFill>
                  <a:schemeClr val="bg2">
                    <a:lumMod val="90000"/>
                    <a:lumOff val="10000"/>
                  </a:schemeClr>
                </a:solidFill>
                <a:ea typeface="+mn-lt"/>
                <a:cs typeface="+mn-lt"/>
              </a:rPr>
              <a:t>A professor asks his students to fill in a survey for his research, rewarding participating students with a higher grade for their exam.</a:t>
            </a:r>
          </a:p>
          <a:p>
            <a:pPr algn="l"/>
            <a:endParaRPr lang="en-US" noProof="0">
              <a:solidFill>
                <a:schemeClr val="bg2"/>
              </a:solidFill>
            </a:endParaRPr>
          </a:p>
        </p:txBody>
      </p:sp>
    </p:spTree>
    <p:extLst>
      <p:ext uri="{BB962C8B-B14F-4D97-AF65-F5344CB8AC3E}">
        <p14:creationId xmlns:p14="http://schemas.microsoft.com/office/powerpoint/2010/main" val="4186870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4. Privacy measures</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26</a:t>
            </a:fld>
            <a:endParaRPr lang="tr-TR">
              <a:solidFill>
                <a:schemeClr val="bg1">
                  <a:lumMod val="95000"/>
                </a:schemeClr>
              </a:solidFill>
            </a:endParaRPr>
          </a:p>
        </p:txBody>
      </p:sp>
      <p:sp>
        <p:nvSpPr>
          <p:cNvPr id="4" name="Vertical Text Placeholder 2">
            <a:extLst>
              <a:ext uri="{FF2B5EF4-FFF2-40B4-BE49-F238E27FC236}">
                <a16:creationId xmlns:a16="http://schemas.microsoft.com/office/drawing/2014/main" id="{443C3635-2098-63D4-A006-50D7DF8E8014}"/>
              </a:ext>
            </a:extLst>
          </p:cNvPr>
          <p:cNvSpPr txBox="1">
            <a:spLocks/>
          </p:cNvSpPr>
          <p:nvPr/>
        </p:nvSpPr>
        <p:spPr>
          <a:xfrm>
            <a:off x="557062" y="1405236"/>
            <a:ext cx="11389023" cy="4795836"/>
          </a:xfrm>
          <a:prstGeom prst="rect">
            <a:avLst/>
          </a:prstGeom>
        </p:spPr>
        <p:txBody>
          <a:bodyPr vert="horz" lIns="0" tIns="0" rIns="0" bIns="0" rtlCol="0">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endParaRPr lang="en-US" sz="2400"/>
          </a:p>
          <a:p>
            <a:endParaRPr lang="en-US" sz="2400"/>
          </a:p>
          <a:p>
            <a:endParaRPr lang="en-US" sz="2400"/>
          </a:p>
          <a:p>
            <a:endParaRPr lang="en-US" sz="2400"/>
          </a:p>
          <a:p>
            <a:endParaRPr lang="en-US"/>
          </a:p>
        </p:txBody>
      </p:sp>
      <p:sp>
        <p:nvSpPr>
          <p:cNvPr id="7" name="Vertical Text Placeholder 2">
            <a:extLst>
              <a:ext uri="{FF2B5EF4-FFF2-40B4-BE49-F238E27FC236}">
                <a16:creationId xmlns:a16="http://schemas.microsoft.com/office/drawing/2014/main" id="{F26D2300-A458-FD20-35CE-46C6B4AD6B4C}"/>
              </a:ext>
            </a:extLst>
          </p:cNvPr>
          <p:cNvSpPr txBox="1">
            <a:spLocks/>
          </p:cNvSpPr>
          <p:nvPr/>
        </p:nvSpPr>
        <p:spPr>
          <a:xfrm>
            <a:off x="709462" y="1557636"/>
            <a:ext cx="11389023" cy="4795836"/>
          </a:xfrm>
          <a:prstGeom prst="rect">
            <a:avLst/>
          </a:prstGeom>
        </p:spPr>
        <p:txBody>
          <a:bodyPr vert="horz" lIns="0" tIns="0" rIns="0" bIns="0" rtlCol="0" anchor="t">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marL="0" indent="0">
              <a:buNone/>
            </a:pPr>
            <a:r>
              <a:rPr lang="en-US" sz="2400" u="sng"/>
              <a:t>Working with students:</a:t>
            </a:r>
          </a:p>
          <a:p>
            <a:pPr marL="342900" indent="-342900"/>
            <a:r>
              <a:rPr lang="en-US" sz="2400"/>
              <a:t>Consider how much data they really need to access and for how long. </a:t>
            </a:r>
          </a:p>
          <a:p>
            <a:pPr marL="342900" indent="-342900"/>
            <a:r>
              <a:rPr lang="en-US" sz="2400"/>
              <a:t>Discuss with them where they will store their data, e.g., only on the university network. Can they keep any data on personal devices?</a:t>
            </a:r>
            <a:endParaRPr lang="en-US"/>
          </a:p>
          <a:p>
            <a:pPr marL="342900" indent="-342900"/>
            <a:r>
              <a:rPr lang="en-US" sz="2400"/>
              <a:t>Make sure they delete all data from personal devices when their thesis is done. </a:t>
            </a:r>
          </a:p>
          <a:p>
            <a:pPr marL="342900" indent="-342900"/>
            <a:r>
              <a:rPr lang="en-US" sz="2400"/>
              <a:t>When working with sensitive audio or video data, consider asking them to only work at the university or to wear headphones and only work in a private area (i.e., not in a café, not in a student common room). </a:t>
            </a:r>
          </a:p>
          <a:p>
            <a:pPr marL="342900" indent="-342900"/>
            <a:r>
              <a:rPr lang="en-US" sz="2400"/>
              <a:t>Discuss which tools are safe to use for personal data. Warn them not to enter personal data into ChatGPT. </a:t>
            </a:r>
          </a:p>
          <a:p>
            <a:pPr marL="342900" indent="-342900"/>
            <a:r>
              <a:rPr lang="en-US" sz="2400"/>
              <a:t>Soon: Guidelines for students working with sensitive personal data</a:t>
            </a:r>
          </a:p>
          <a:p>
            <a:pPr marL="0" indent="0">
              <a:buNone/>
            </a:pPr>
            <a:endParaRPr lang="en-US" sz="2400"/>
          </a:p>
          <a:p>
            <a:pPr marL="0" indent="0">
              <a:buNone/>
            </a:pPr>
            <a:endParaRPr lang="en-US" sz="2400"/>
          </a:p>
          <a:p>
            <a:pPr marL="0" indent="0">
              <a:buNone/>
            </a:pPr>
            <a:endParaRPr lang="en-US" sz="2400"/>
          </a:p>
          <a:p>
            <a:endParaRPr lang="en-US" sz="2400"/>
          </a:p>
          <a:p>
            <a:endParaRPr lang="en-US" sz="2400"/>
          </a:p>
          <a:p>
            <a:endParaRPr lang="en-US" sz="2400"/>
          </a:p>
          <a:p>
            <a:endParaRPr lang="en-US" sz="2400"/>
          </a:p>
          <a:p>
            <a:endParaRPr lang="en-US" sz="2400"/>
          </a:p>
          <a:p>
            <a:endParaRPr lang="en-US"/>
          </a:p>
        </p:txBody>
      </p:sp>
    </p:spTree>
    <p:extLst>
      <p:ext uri="{BB962C8B-B14F-4D97-AF65-F5344CB8AC3E}">
        <p14:creationId xmlns:p14="http://schemas.microsoft.com/office/powerpoint/2010/main" val="10802206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4662" y="415002"/>
            <a:ext cx="11389024" cy="432048"/>
          </a:xfrm>
        </p:spPr>
        <p:txBody>
          <a:bodyPr/>
          <a:lstStyle/>
          <a:p>
            <a:r>
              <a:rPr lang="en-US"/>
              <a:t>5. Data breaches</a:t>
            </a:r>
          </a:p>
        </p:txBody>
      </p:sp>
      <p:sp>
        <p:nvSpPr>
          <p:cNvPr id="3" name="Tijdelijke aanduiding voor verticale tekst 2"/>
          <p:cNvSpPr>
            <a:spLocks noGrp="1"/>
          </p:cNvSpPr>
          <p:nvPr>
            <p:ph type="body" orient="vert" idx="1"/>
          </p:nvPr>
        </p:nvSpPr>
        <p:spPr/>
        <p:txBody>
          <a:bodyPr vert="horz" lIns="0" tIns="0" rIns="0" bIns="0" rtlCol="0" anchor="t">
            <a:normAutofit lnSpcReduction="10000"/>
          </a:bodyPr>
          <a:lstStyle/>
          <a:p>
            <a:pPr marL="0" indent="0">
              <a:buNone/>
            </a:pPr>
            <a:r>
              <a:rPr lang="en-US" sz="2400" b="1"/>
              <a:t> </a:t>
            </a:r>
          </a:p>
          <a:p>
            <a:pPr marL="0" indent="0">
              <a:buNone/>
            </a:pPr>
            <a:r>
              <a:rPr lang="en-US" sz="2800" b="1"/>
              <a:t>Data breach: </a:t>
            </a:r>
            <a:r>
              <a:rPr lang="en-US" sz="2800"/>
              <a:t>Any unauthorized or illegal transfer, or acquisition of personal data.</a:t>
            </a:r>
          </a:p>
          <a:p>
            <a:pPr marL="0" indent="0">
              <a:buNone/>
            </a:pPr>
            <a:endParaRPr lang="en-US" sz="2800"/>
          </a:p>
          <a:p>
            <a:pPr lvl="1">
              <a:buFont typeface="Wingdings" panose="05000000000000000000" pitchFamily="2" charset="2"/>
              <a:buChar char="§"/>
            </a:pPr>
            <a:r>
              <a:rPr lang="en-US" sz="2800"/>
              <a:t>Lost USB-stick</a:t>
            </a:r>
          </a:p>
          <a:p>
            <a:pPr lvl="1">
              <a:buFont typeface="Wingdings" panose="05000000000000000000" pitchFamily="2" charset="2"/>
              <a:buChar char="§"/>
            </a:pPr>
            <a:r>
              <a:rPr lang="en-US" sz="2800"/>
              <a:t>Stolen laptop</a:t>
            </a:r>
          </a:p>
          <a:p>
            <a:pPr lvl="1">
              <a:buFont typeface="Wingdings" panose="05000000000000000000" pitchFamily="2" charset="2"/>
              <a:buChar char="§"/>
            </a:pPr>
            <a:r>
              <a:rPr lang="en-US" sz="2800" err="1"/>
              <a:t>Unauthorised</a:t>
            </a:r>
            <a:r>
              <a:rPr lang="en-US" sz="2800"/>
              <a:t> transfer to external party or company</a:t>
            </a:r>
          </a:p>
          <a:p>
            <a:pPr lvl="1">
              <a:buFont typeface="Wingdings" panose="05000000000000000000" pitchFamily="2" charset="2"/>
              <a:buChar char="§"/>
            </a:pPr>
            <a:r>
              <a:rPr lang="en-US" sz="2800"/>
              <a:t>Email sent to wrong address</a:t>
            </a:r>
          </a:p>
          <a:p>
            <a:pPr lvl="1">
              <a:buFont typeface="Wingdings" panose="05000000000000000000" pitchFamily="2" charset="2"/>
              <a:buChar char="§"/>
            </a:pPr>
            <a:endParaRPr lang="en-US" sz="2800" b="1"/>
          </a:p>
          <a:p>
            <a:pPr marL="180975" lvl="1" indent="0">
              <a:buNone/>
            </a:pPr>
            <a:r>
              <a:rPr lang="en-US" sz="2800" b="1"/>
              <a:t>Report data breaches to the ISSC - </a:t>
            </a:r>
            <a:r>
              <a:rPr lang="nl-NL" sz="3200" b="0" i="0" u="none" strike="noStrike">
                <a:solidFill>
                  <a:srgbClr val="0070C0"/>
                </a:solidFill>
                <a:effectLst/>
                <a:latin typeface="georgia" panose="02040502050405020303" pitchFamily="18" charset="0"/>
              </a:rPr>
              <a:t>527 8888</a:t>
            </a:r>
            <a:endParaRPr lang="en-US" sz="2800" b="1">
              <a:solidFill>
                <a:srgbClr val="0070C0"/>
              </a:solidFill>
            </a:endParaRPr>
          </a:p>
          <a:p>
            <a:pPr lvl="1">
              <a:buFont typeface="Wingdings" panose="05000000000000000000" pitchFamily="2" charset="2"/>
              <a:buChar char="§"/>
            </a:pPr>
            <a:endParaRPr lang="en-US" sz="2000" b="1"/>
          </a:p>
          <a:p>
            <a:pPr lvl="1">
              <a:buFont typeface="Wingdings" panose="05000000000000000000" pitchFamily="2" charset="2"/>
              <a:buChar char="§"/>
            </a:pPr>
            <a:endParaRPr lang="en-US" sz="1800" b="1"/>
          </a:p>
          <a:p>
            <a:pPr marL="0" indent="0">
              <a:buNone/>
            </a:pPr>
            <a:endParaRPr lang="en-US" sz="2000" b="1"/>
          </a:p>
          <a:p>
            <a:pPr marL="0" indent="0">
              <a:buNone/>
            </a:pPr>
            <a:endParaRPr lang="en-US" sz="2000" b="1"/>
          </a:p>
          <a:p>
            <a:pPr marL="0" indent="0">
              <a:buNone/>
            </a:pPr>
            <a:endParaRPr lang="en-US" sz="2000" b="1"/>
          </a:p>
          <a:p>
            <a:endParaRPr lang="en-US" sz="2000" b="1"/>
          </a:p>
          <a:p>
            <a:endParaRPr lang="nl-NL" sz="2000"/>
          </a:p>
          <a:p>
            <a:pPr marL="0" indent="0">
              <a:buNone/>
            </a:pPr>
            <a:endParaRPr lang="nl-NL" sz="2000"/>
          </a:p>
          <a:p>
            <a:pPr marL="0" indent="0">
              <a:buNone/>
            </a:pPr>
            <a:endParaRPr lang="nl-NL" sz="2000"/>
          </a:p>
          <a:p>
            <a:pPr marL="0" indent="0">
              <a:buNone/>
            </a:pPr>
            <a:endParaRPr lang="nl-NL" sz="2000"/>
          </a:p>
        </p:txBody>
      </p:sp>
      <p:pic>
        <p:nvPicPr>
          <p:cNvPr id="5" name="Picture 4">
            <a:extLst>
              <a:ext uri="{FF2B5EF4-FFF2-40B4-BE49-F238E27FC236}">
                <a16:creationId xmlns:a16="http://schemas.microsoft.com/office/drawing/2014/main" id="{B48DB725-9F9F-4438-913E-2938BD9331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2035" y="2543175"/>
            <a:ext cx="1771650" cy="1771650"/>
          </a:xfrm>
          <a:prstGeom prst="rect">
            <a:avLst/>
          </a:prstGeom>
        </p:spPr>
      </p:pic>
    </p:spTree>
    <p:extLst>
      <p:ext uri="{BB962C8B-B14F-4D97-AF65-F5344CB8AC3E}">
        <p14:creationId xmlns:p14="http://schemas.microsoft.com/office/powerpoint/2010/main" val="5030775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a:xfrm>
            <a:off x="404662" y="973188"/>
            <a:ext cx="11389024" cy="432048"/>
          </a:xfrm>
        </p:spPr>
        <p:txBody>
          <a:bodyPr/>
          <a:lstStyle/>
          <a:p>
            <a:r>
              <a:rPr lang="en-US"/>
              <a:t>6. </a:t>
            </a:r>
            <a:r>
              <a:rPr lang="en-US" sz="4000"/>
              <a:t>Data sharing </a:t>
            </a:r>
            <a:r>
              <a:rPr lang="en-US"/>
              <a:t>agreements/consortium agreements</a:t>
            </a:r>
            <a:br>
              <a:rPr lang="en-US" sz="4000"/>
            </a:br>
            <a:endParaRPr lang="en-US"/>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28</a:t>
            </a:fld>
            <a:endParaRPr lang="tr-TR">
              <a:solidFill>
                <a:schemeClr val="bg1">
                  <a:lumMod val="95000"/>
                </a:schemeClr>
              </a:solidFill>
            </a:endParaRPr>
          </a:p>
        </p:txBody>
      </p:sp>
      <p:sp>
        <p:nvSpPr>
          <p:cNvPr id="7" name="Vertical Text Placeholder 2">
            <a:extLst>
              <a:ext uri="{FF2B5EF4-FFF2-40B4-BE49-F238E27FC236}">
                <a16:creationId xmlns:a16="http://schemas.microsoft.com/office/drawing/2014/main" id="{510C4396-4CCF-A494-F747-46448BC9E1E1}"/>
              </a:ext>
            </a:extLst>
          </p:cNvPr>
          <p:cNvSpPr txBox="1">
            <a:spLocks/>
          </p:cNvSpPr>
          <p:nvPr/>
        </p:nvSpPr>
        <p:spPr>
          <a:xfrm>
            <a:off x="557062" y="1405236"/>
            <a:ext cx="11389023" cy="4795836"/>
          </a:xfrm>
          <a:prstGeom prst="rect">
            <a:avLst/>
          </a:prstGeom>
        </p:spPr>
        <p:txBody>
          <a:bodyPr vert="horz" lIns="0" tIns="0" rIns="0" bIns="0" rtlCol="0" anchor="t">
            <a:normAutofit fontScale="92500" lnSpcReduction="10000"/>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marL="0" indent="0">
              <a:buNone/>
            </a:pPr>
            <a:endParaRPr lang="en-US" sz="2400"/>
          </a:p>
          <a:p>
            <a:pPr marL="0" indent="0">
              <a:buNone/>
            </a:pPr>
            <a:r>
              <a:rPr lang="en-US" sz="2400"/>
              <a:t>Do you want to:</a:t>
            </a:r>
            <a:endParaRPr lang="en-US"/>
          </a:p>
          <a:p>
            <a:pPr marL="0" indent="0">
              <a:buNone/>
            </a:pPr>
            <a:endParaRPr lang="en-US" sz="2400"/>
          </a:p>
          <a:p>
            <a:pPr marL="342900" indent="-342900"/>
            <a:r>
              <a:rPr lang="en-US" sz="2400"/>
              <a:t>Work together with a different </a:t>
            </a:r>
            <a:r>
              <a:rPr lang="en-US" sz="2400" err="1"/>
              <a:t>organisation</a:t>
            </a:r>
            <a:r>
              <a:rPr lang="en-US" sz="2400"/>
              <a:t> while using personal data?</a:t>
            </a:r>
          </a:p>
          <a:p>
            <a:pPr marL="342900" indent="-342900"/>
            <a:r>
              <a:rPr lang="en-US" sz="2400"/>
              <a:t>Reuse someone else's data?</a:t>
            </a:r>
          </a:p>
          <a:p>
            <a:pPr marL="342900" indent="-342900"/>
            <a:r>
              <a:rPr lang="en-US" sz="2400"/>
              <a:t>Let someone else reuse your data?</a:t>
            </a:r>
          </a:p>
          <a:p>
            <a:pPr marL="342900" indent="-342900"/>
            <a:r>
              <a:rPr lang="en-US" sz="2400"/>
              <a:t>Take your data with you to a non-EU country</a:t>
            </a:r>
          </a:p>
          <a:p>
            <a:pPr marL="342900" indent="-342900"/>
            <a:r>
              <a:rPr lang="en-US" sz="2400"/>
              <a:t>Use a service to process your data (e.g., using translation software, hiring a company to transcribe your interviews, hiring a company to destroy our sensitive paperwork)</a:t>
            </a:r>
          </a:p>
          <a:p>
            <a:pPr marL="0" indent="0">
              <a:buNone/>
            </a:pPr>
            <a:endParaRPr lang="en-US" sz="2400" u="sng"/>
          </a:p>
          <a:p>
            <a:pPr marL="0" indent="0">
              <a:buNone/>
            </a:pPr>
            <a:r>
              <a:rPr lang="en-US" sz="2400"/>
              <a:t>&gt;&gt;&gt; You need a legal agreement that stipulates things like how the data will (not) be used, for what purpose, how long they can store it and how they will protect it.</a:t>
            </a:r>
          </a:p>
          <a:p>
            <a:pPr marL="0" indent="0">
              <a:buNone/>
            </a:pPr>
            <a:endParaRPr lang="en-US" sz="2400"/>
          </a:p>
          <a:p>
            <a:pPr marL="0" indent="0">
              <a:buNone/>
            </a:pPr>
            <a:endParaRPr lang="en-US" sz="2400" b="1" u="sng"/>
          </a:p>
          <a:p>
            <a:endParaRPr lang="en-US" sz="2400"/>
          </a:p>
          <a:p>
            <a:endParaRPr lang="en-US" sz="2400"/>
          </a:p>
          <a:p>
            <a:endParaRPr lang="en-US" sz="2400"/>
          </a:p>
          <a:p>
            <a:endParaRPr lang="en-US"/>
          </a:p>
        </p:txBody>
      </p:sp>
    </p:spTree>
    <p:extLst>
      <p:ext uri="{BB962C8B-B14F-4D97-AF65-F5344CB8AC3E}">
        <p14:creationId xmlns:p14="http://schemas.microsoft.com/office/powerpoint/2010/main" val="18206442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a:xfrm>
            <a:off x="404662" y="973188"/>
            <a:ext cx="11389024" cy="432048"/>
          </a:xfrm>
        </p:spPr>
        <p:txBody>
          <a:bodyPr/>
          <a:lstStyle/>
          <a:p>
            <a:r>
              <a:rPr lang="en-US"/>
              <a:t>6. </a:t>
            </a:r>
            <a:r>
              <a:rPr lang="en-US" sz="4000"/>
              <a:t>Data sharing </a:t>
            </a:r>
            <a:r>
              <a:rPr lang="en-US"/>
              <a:t>agreements/consortium agreements</a:t>
            </a:r>
            <a:br>
              <a:rPr lang="en-US" sz="4000"/>
            </a:br>
            <a:endParaRPr lang="en-US"/>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29</a:t>
            </a:fld>
            <a:endParaRPr lang="tr-TR">
              <a:solidFill>
                <a:schemeClr val="bg1">
                  <a:lumMod val="95000"/>
                </a:schemeClr>
              </a:solidFill>
            </a:endParaRPr>
          </a:p>
        </p:txBody>
      </p:sp>
      <p:sp>
        <p:nvSpPr>
          <p:cNvPr id="7" name="Vertical Text Placeholder 2">
            <a:extLst>
              <a:ext uri="{FF2B5EF4-FFF2-40B4-BE49-F238E27FC236}">
                <a16:creationId xmlns:a16="http://schemas.microsoft.com/office/drawing/2014/main" id="{510C4396-4CCF-A494-F747-46448BC9E1E1}"/>
              </a:ext>
            </a:extLst>
          </p:cNvPr>
          <p:cNvSpPr txBox="1">
            <a:spLocks/>
          </p:cNvSpPr>
          <p:nvPr/>
        </p:nvSpPr>
        <p:spPr>
          <a:xfrm>
            <a:off x="557062" y="1405236"/>
            <a:ext cx="11389023" cy="4795836"/>
          </a:xfrm>
          <a:prstGeom prst="rect">
            <a:avLst/>
          </a:prstGeom>
        </p:spPr>
        <p:txBody>
          <a:bodyPr vert="horz" lIns="0" tIns="0" rIns="0" bIns="0" rtlCol="0" anchor="t">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marL="0" indent="0">
              <a:buNone/>
            </a:pPr>
            <a:endParaRPr lang="en-US" sz="2400"/>
          </a:p>
          <a:p>
            <a:pPr>
              <a:buNone/>
            </a:pPr>
            <a:r>
              <a:rPr lang="en-US" sz="2400"/>
              <a:t>Basic rule: sharing personal data with external parties is not allowed (unless it's shared openly).</a:t>
            </a:r>
            <a:endParaRPr lang="en-US"/>
          </a:p>
          <a:p>
            <a:pPr>
              <a:buNone/>
            </a:pPr>
            <a:r>
              <a:rPr lang="en-US" sz="2400"/>
              <a:t>-This includes software platforms, apps, email apps</a:t>
            </a:r>
            <a:endParaRPr lang="en-US"/>
          </a:p>
          <a:p>
            <a:pPr>
              <a:buNone/>
            </a:pPr>
            <a:r>
              <a:rPr lang="en-US" sz="2400"/>
              <a:t>  For example: Gmail, ChatGPT, WhatsApp</a:t>
            </a:r>
            <a:endParaRPr lang="en-US"/>
          </a:p>
          <a:p>
            <a:pPr>
              <a:buNone/>
            </a:pPr>
            <a:endParaRPr lang="en-US" sz="2400"/>
          </a:p>
          <a:p>
            <a:pPr>
              <a:buNone/>
            </a:pPr>
            <a:r>
              <a:rPr lang="en-US" sz="2400"/>
              <a:t>UL-supported software platforms &amp; parties we have an agreement with are fine</a:t>
            </a:r>
            <a:endParaRPr lang="en-US"/>
          </a:p>
          <a:p>
            <a:pPr>
              <a:buNone/>
            </a:pPr>
            <a:r>
              <a:rPr lang="en-US" sz="2400"/>
              <a:t>  For example: Outlook, most Microsoft apps, SURF apps</a:t>
            </a:r>
            <a:endParaRPr lang="en-US"/>
          </a:p>
          <a:p>
            <a:pPr marL="0" indent="0">
              <a:buNone/>
            </a:pPr>
            <a:endParaRPr lang="en-US" sz="2400"/>
          </a:p>
          <a:p>
            <a:pPr marL="0" indent="0">
              <a:buNone/>
            </a:pPr>
            <a:endParaRPr lang="en-US" sz="2400"/>
          </a:p>
          <a:p>
            <a:pPr marL="0" indent="0">
              <a:buNone/>
            </a:pPr>
            <a:endParaRPr lang="en-US" sz="2400" b="1" u="sng"/>
          </a:p>
          <a:p>
            <a:endParaRPr lang="en-US" sz="2400"/>
          </a:p>
          <a:p>
            <a:endParaRPr lang="en-US" sz="2400"/>
          </a:p>
          <a:p>
            <a:endParaRPr lang="en-US" sz="2400"/>
          </a:p>
          <a:p>
            <a:endParaRPr lang="en-US"/>
          </a:p>
        </p:txBody>
      </p:sp>
    </p:spTree>
    <p:extLst>
      <p:ext uri="{BB962C8B-B14F-4D97-AF65-F5344CB8AC3E}">
        <p14:creationId xmlns:p14="http://schemas.microsoft.com/office/powerpoint/2010/main" val="3868938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7A558-E918-6321-284A-3F66DA9EC1D2}"/>
              </a:ext>
            </a:extLst>
          </p:cNvPr>
          <p:cNvSpPr>
            <a:spLocks noGrp="1"/>
          </p:cNvSpPr>
          <p:nvPr>
            <p:ph type="title"/>
          </p:nvPr>
        </p:nvSpPr>
        <p:spPr/>
        <p:txBody>
          <a:bodyPr/>
          <a:lstStyle/>
          <a:p>
            <a:r>
              <a:rPr lang="en-US"/>
              <a:t>1. Personal data</a:t>
            </a:r>
            <a:endParaRPr lang="nl-NL"/>
          </a:p>
        </p:txBody>
      </p:sp>
      <p:sp>
        <p:nvSpPr>
          <p:cNvPr id="3" name="Vertical Text Placeholder 2">
            <a:extLst>
              <a:ext uri="{FF2B5EF4-FFF2-40B4-BE49-F238E27FC236}">
                <a16:creationId xmlns:a16="http://schemas.microsoft.com/office/drawing/2014/main" id="{A61D79DB-8696-2279-0F72-46B86E36D781}"/>
              </a:ext>
            </a:extLst>
          </p:cNvPr>
          <p:cNvSpPr>
            <a:spLocks noGrp="1"/>
          </p:cNvSpPr>
          <p:nvPr>
            <p:ph type="body" orient="vert" idx="1"/>
          </p:nvPr>
        </p:nvSpPr>
        <p:spPr/>
        <p:txBody>
          <a:bodyPr vert="horz" lIns="0" tIns="0" rIns="0" bIns="0" rtlCol="0" anchor="t">
            <a:normAutofit/>
          </a:bodyPr>
          <a:lstStyle/>
          <a:p>
            <a:pPr marL="0" indent="0">
              <a:buNone/>
            </a:pPr>
            <a:endParaRPr lang="en-US" sz="2400">
              <a:solidFill>
                <a:srgbClr val="1D2125"/>
              </a:solidFill>
              <a:latin typeface="+mj-lt"/>
            </a:endParaRPr>
          </a:p>
          <a:p>
            <a:pPr marL="0" indent="0">
              <a:buNone/>
            </a:pPr>
            <a:r>
              <a:rPr lang="en-US" sz="2400">
                <a:solidFill>
                  <a:srgbClr val="1D2125"/>
                </a:solidFill>
                <a:latin typeface="+mj-lt"/>
              </a:rPr>
              <a:t>Personal data is any information that can be used to </a:t>
            </a:r>
            <a:r>
              <a:rPr lang="en-US" sz="2400" u="sng">
                <a:solidFill>
                  <a:srgbClr val="1D2125"/>
                </a:solidFill>
                <a:latin typeface="+mj-lt"/>
              </a:rPr>
              <a:t>directly or indirectly</a:t>
            </a:r>
            <a:r>
              <a:rPr lang="en-US" sz="2400">
                <a:solidFill>
                  <a:srgbClr val="1D2125"/>
                </a:solidFill>
                <a:latin typeface="+mj-lt"/>
              </a:rPr>
              <a:t> identify an individual.</a:t>
            </a:r>
          </a:p>
          <a:p>
            <a:pPr marL="0" indent="0">
              <a:buNone/>
            </a:pPr>
            <a:r>
              <a:rPr lang="en-US" sz="2400">
                <a:solidFill>
                  <a:srgbClr val="1D2125"/>
                </a:solidFill>
                <a:latin typeface="+mj-lt"/>
              </a:rPr>
              <a:t> E.g., age, sex, length, address, BSN, medical diagnosis, job occupation</a:t>
            </a:r>
            <a:endParaRPr lang="en-US"/>
          </a:p>
          <a:p>
            <a:pPr marL="0" indent="0">
              <a:buNone/>
            </a:pPr>
            <a:endParaRPr lang="en-US">
              <a:solidFill>
                <a:srgbClr val="1D2125"/>
              </a:solidFill>
              <a:latin typeface="+mj-lt"/>
            </a:endParaRPr>
          </a:p>
          <a:p>
            <a:pPr marL="0" indent="0">
              <a:buNone/>
            </a:pPr>
            <a:r>
              <a:rPr lang="en-US" sz="2400">
                <a:solidFill>
                  <a:srgbClr val="1D2125"/>
                </a:solidFill>
                <a:latin typeface="+mj-lt"/>
              </a:rPr>
              <a:t>Exceptions: the dead, public information, the incredibly difficult to find</a:t>
            </a:r>
          </a:p>
          <a:p>
            <a:pPr marL="0" indent="0">
              <a:buNone/>
            </a:pPr>
            <a:endParaRPr lang="en-US" sz="2400">
              <a:solidFill>
                <a:srgbClr val="1D2125"/>
              </a:solidFill>
              <a:latin typeface="+mj-lt"/>
            </a:endParaRPr>
          </a:p>
          <a:p>
            <a:pPr marL="0" indent="0">
              <a:buNone/>
            </a:pPr>
            <a:endParaRPr lang="en-US" sz="2400">
              <a:solidFill>
                <a:srgbClr val="1D2125"/>
              </a:solidFill>
              <a:latin typeface="+mj-lt"/>
            </a:endParaRPr>
          </a:p>
          <a:p>
            <a:pPr marL="0" indent="0">
              <a:buNone/>
            </a:pPr>
            <a:r>
              <a:rPr lang="en-US" sz="2400">
                <a:solidFill>
                  <a:srgbClr val="1D2125"/>
                </a:solidFill>
                <a:latin typeface="+mj-lt"/>
              </a:rPr>
              <a:t>Be mindful of the ‘Mosaic Effect’:  while individual pieces of data may not be able to identify someone, the combination of them might. For example, a combination of zip code, birth date, and sex can already tell a lot about a person.</a:t>
            </a:r>
          </a:p>
          <a:p>
            <a:pPr marL="0" indent="0">
              <a:buNone/>
            </a:pPr>
            <a:endParaRPr lang="en-US">
              <a:solidFill>
                <a:srgbClr val="1D2125"/>
              </a:solidFill>
              <a:highlight>
                <a:srgbClr val="F8F9FA"/>
              </a:highlight>
              <a:latin typeface="+mj-lt"/>
            </a:endParaRPr>
          </a:p>
          <a:p>
            <a:pPr marL="0" indent="0">
              <a:buNone/>
            </a:pPr>
            <a:endParaRPr lang="en-US">
              <a:solidFill>
                <a:srgbClr val="1D2125"/>
              </a:solidFill>
              <a:highlight>
                <a:srgbClr val="F8F9FA"/>
              </a:highlight>
              <a:latin typeface="+mj-lt"/>
            </a:endParaRPr>
          </a:p>
          <a:p>
            <a:pPr marL="0" indent="0">
              <a:buNone/>
            </a:pPr>
            <a:endParaRPr lang="en-US">
              <a:solidFill>
                <a:srgbClr val="1D2125"/>
              </a:solidFill>
              <a:highlight>
                <a:srgbClr val="F8F9FA"/>
              </a:highlight>
              <a:latin typeface="+mj-lt"/>
            </a:endParaRPr>
          </a:p>
          <a:p>
            <a:endParaRPr lang="en-US">
              <a:solidFill>
                <a:srgbClr val="1D2125"/>
              </a:solidFill>
              <a:highlight>
                <a:srgbClr val="F8F9FA"/>
              </a:highlight>
              <a:latin typeface="+mj-lt"/>
            </a:endParaRPr>
          </a:p>
          <a:p>
            <a:pPr marL="0" indent="0">
              <a:buNone/>
            </a:pPr>
            <a:endParaRPr lang="en-US" b="0" i="0">
              <a:solidFill>
                <a:srgbClr val="1D2125"/>
              </a:solidFill>
              <a:effectLst/>
              <a:highlight>
                <a:srgbClr val="F8F9FA"/>
              </a:highlight>
              <a:latin typeface="+mj-lt"/>
            </a:endParaRPr>
          </a:p>
          <a:p>
            <a:endParaRPr lang="nl-NL"/>
          </a:p>
        </p:txBody>
      </p:sp>
      <p:sp>
        <p:nvSpPr>
          <p:cNvPr id="4" name="Slide Number Placeholder 3">
            <a:extLst>
              <a:ext uri="{FF2B5EF4-FFF2-40B4-BE49-F238E27FC236}">
                <a16:creationId xmlns:a16="http://schemas.microsoft.com/office/drawing/2014/main" id="{4BBAAB17-2949-8285-7F82-9C8373782F44}"/>
              </a:ext>
            </a:extLst>
          </p:cNvPr>
          <p:cNvSpPr>
            <a:spLocks noGrp="1"/>
          </p:cNvSpPr>
          <p:nvPr>
            <p:ph type="sldNum" sz="quarter" idx="4"/>
          </p:nvPr>
        </p:nvSpPr>
        <p:spPr/>
        <p:txBody>
          <a:bodyPr/>
          <a:lstStyle/>
          <a:p>
            <a:fld id="{5EE7099E-8998-4851-915A-4F4831808297}" type="slidenum">
              <a:rPr lang="nl-NL" smtClean="0"/>
              <a:pPr/>
              <a:t>3</a:t>
            </a:fld>
            <a:endParaRPr lang="nl-NL"/>
          </a:p>
        </p:txBody>
      </p:sp>
    </p:spTree>
    <p:extLst>
      <p:ext uri="{BB962C8B-B14F-4D97-AF65-F5344CB8AC3E}">
        <p14:creationId xmlns:p14="http://schemas.microsoft.com/office/powerpoint/2010/main" val="2676145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7. MRI data</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30</a:t>
            </a:fld>
            <a:endParaRPr lang="tr-TR">
              <a:solidFill>
                <a:schemeClr val="bg1">
                  <a:lumMod val="95000"/>
                </a:schemeClr>
              </a:solidFill>
            </a:endParaRPr>
          </a:p>
        </p:txBody>
      </p:sp>
      <p:sp>
        <p:nvSpPr>
          <p:cNvPr id="4" name="Vertical Text Placeholder 2">
            <a:extLst>
              <a:ext uri="{FF2B5EF4-FFF2-40B4-BE49-F238E27FC236}">
                <a16:creationId xmlns:a16="http://schemas.microsoft.com/office/drawing/2014/main" id="{443C3635-2098-63D4-A006-50D7DF8E8014}"/>
              </a:ext>
            </a:extLst>
          </p:cNvPr>
          <p:cNvSpPr txBox="1">
            <a:spLocks/>
          </p:cNvSpPr>
          <p:nvPr/>
        </p:nvSpPr>
        <p:spPr>
          <a:xfrm>
            <a:off x="557062" y="1405236"/>
            <a:ext cx="11389023" cy="4795836"/>
          </a:xfrm>
          <a:prstGeom prst="rect">
            <a:avLst/>
          </a:prstGeom>
        </p:spPr>
        <p:txBody>
          <a:bodyPr vert="horz" lIns="0" tIns="0" rIns="0" bIns="0" rtlCol="0" anchor="t">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marL="0" indent="0">
              <a:buNone/>
            </a:pPr>
            <a:r>
              <a:rPr lang="en-US" sz="2400" b="1" u="sng"/>
              <a:t>Is MRI data considered personal data? Can I share MRI data?</a:t>
            </a:r>
            <a:endParaRPr lang="en-US" b="1" u="sng"/>
          </a:p>
          <a:p>
            <a:pPr marL="0" indent="0">
              <a:buNone/>
            </a:pPr>
            <a:endParaRPr lang="en-US" sz="2400"/>
          </a:p>
          <a:p>
            <a:r>
              <a:rPr lang="en-US" sz="2400">
                <a:ea typeface="+mn-lt"/>
                <a:cs typeface="+mn-lt"/>
                <a:hlinkClick r:id="rId2"/>
              </a:rPr>
              <a:t>https://zenodo.org/records/4740126</a:t>
            </a:r>
            <a:r>
              <a:rPr lang="en-US" sz="2400">
                <a:ea typeface="+mn-lt"/>
                <a:cs typeface="+mn-lt"/>
              </a:rPr>
              <a:t> </a:t>
            </a:r>
            <a:r>
              <a:rPr lang="en-US" sz="2400"/>
              <a:t>Brain MRI data sharing guide</a:t>
            </a:r>
          </a:p>
          <a:p>
            <a:endParaRPr lang="en-US" sz="2400"/>
          </a:p>
          <a:p>
            <a:r>
              <a:rPr lang="en-US" sz="2400"/>
              <a:t>Structural MRI data is considered personal, you could identify an individual by their brain scan.</a:t>
            </a:r>
          </a:p>
          <a:p>
            <a:endParaRPr lang="en-US" sz="2400">
              <a:highlight>
                <a:srgbClr val="FFFF00"/>
              </a:highlight>
            </a:endParaRPr>
          </a:p>
          <a:p>
            <a:r>
              <a:rPr lang="en-US" sz="2400"/>
              <a:t>Group-level MRI data is considered anonymous and not personal</a:t>
            </a:r>
          </a:p>
          <a:p>
            <a:endParaRPr lang="en-US" sz="2400"/>
          </a:p>
          <a:p>
            <a:endParaRPr lang="en-US" sz="2400"/>
          </a:p>
          <a:p>
            <a:endParaRPr lang="en-US" sz="2400"/>
          </a:p>
          <a:p>
            <a:endParaRPr lang="en-US"/>
          </a:p>
        </p:txBody>
      </p:sp>
    </p:spTree>
    <p:extLst>
      <p:ext uri="{BB962C8B-B14F-4D97-AF65-F5344CB8AC3E}">
        <p14:creationId xmlns:p14="http://schemas.microsoft.com/office/powerpoint/2010/main" val="38114780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hidden="1">
            <a:extLst>
              <a:ext uri="{FF2B5EF4-FFF2-40B4-BE49-F238E27FC236}">
                <a16:creationId xmlns:a16="http://schemas.microsoft.com/office/drawing/2014/main" id="{DBD6CF74-EEAA-643F-1F30-B45DA0D8DE85}"/>
              </a:ext>
            </a:extLst>
          </p:cNvPr>
          <p:cNvSpPr>
            <a:spLocks noGrp="1"/>
          </p:cNvSpPr>
          <p:nvPr>
            <p:ph type="sldNum" sz="quarter" idx="4"/>
          </p:nvPr>
        </p:nvSpPr>
        <p:spPr/>
        <p:txBody>
          <a:bodyPr/>
          <a:lstStyle/>
          <a:p>
            <a:pPr>
              <a:spcAft>
                <a:spcPts val="600"/>
              </a:spcAft>
            </a:pPr>
            <a:fld id="{5EE7099E-8998-4851-915A-4F4831808297}" type="slidenum">
              <a:rPr lang="nl-NL" smtClean="0"/>
              <a:pPr>
                <a:spcAft>
                  <a:spcPts val="600"/>
                </a:spcAft>
              </a:pPr>
              <a:t>31</a:t>
            </a:fld>
            <a:endParaRPr lang="nl-NL"/>
          </a:p>
        </p:txBody>
      </p:sp>
      <p:pic>
        <p:nvPicPr>
          <p:cNvPr id="9" name="Picture 8" descr="A screenshot of a computer&#10;&#10;Description automatically generated">
            <a:extLst>
              <a:ext uri="{FF2B5EF4-FFF2-40B4-BE49-F238E27FC236}">
                <a16:creationId xmlns:a16="http://schemas.microsoft.com/office/drawing/2014/main" id="{732C9003-C4C8-EA9F-C94C-68141D247F78}"/>
              </a:ext>
            </a:extLst>
          </p:cNvPr>
          <p:cNvPicPr>
            <a:picLocks noChangeAspect="1"/>
          </p:cNvPicPr>
          <p:nvPr/>
        </p:nvPicPr>
        <p:blipFill>
          <a:blip r:embed="rId2"/>
          <a:stretch>
            <a:fillRect/>
          </a:stretch>
        </p:blipFill>
        <p:spPr>
          <a:xfrm>
            <a:off x="1083389" y="-5660"/>
            <a:ext cx="9426210" cy="6874594"/>
          </a:xfrm>
          <a:prstGeom prst="rect">
            <a:avLst/>
          </a:prstGeom>
        </p:spPr>
      </p:pic>
    </p:spTree>
    <p:extLst>
      <p:ext uri="{BB962C8B-B14F-4D97-AF65-F5344CB8AC3E}">
        <p14:creationId xmlns:p14="http://schemas.microsoft.com/office/powerpoint/2010/main" val="12090209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869BD-79FF-44BD-823B-3470BF50BBE7}"/>
              </a:ext>
            </a:extLst>
          </p:cNvPr>
          <p:cNvSpPr>
            <a:spLocks noGrp="1"/>
          </p:cNvSpPr>
          <p:nvPr>
            <p:ph type="title"/>
          </p:nvPr>
        </p:nvSpPr>
        <p:spPr/>
        <p:txBody>
          <a:bodyPr/>
          <a:lstStyle/>
          <a:p>
            <a:r>
              <a:rPr lang="en-US"/>
              <a:t>8. Who to contact?</a:t>
            </a:r>
          </a:p>
        </p:txBody>
      </p:sp>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32</a:t>
            </a:fld>
            <a:endParaRPr lang="tr-TR">
              <a:solidFill>
                <a:schemeClr val="bg1">
                  <a:lumMod val="95000"/>
                </a:schemeClr>
              </a:solidFill>
            </a:endParaRPr>
          </a:p>
        </p:txBody>
      </p:sp>
      <p:sp>
        <p:nvSpPr>
          <p:cNvPr id="4" name="Vertical Text Placeholder 2">
            <a:extLst>
              <a:ext uri="{FF2B5EF4-FFF2-40B4-BE49-F238E27FC236}">
                <a16:creationId xmlns:a16="http://schemas.microsoft.com/office/drawing/2014/main" id="{443C3635-2098-63D4-A006-50D7DF8E8014}"/>
              </a:ext>
            </a:extLst>
          </p:cNvPr>
          <p:cNvSpPr txBox="1">
            <a:spLocks/>
          </p:cNvSpPr>
          <p:nvPr/>
        </p:nvSpPr>
        <p:spPr>
          <a:xfrm>
            <a:off x="557062" y="1405236"/>
            <a:ext cx="11389023" cy="4795836"/>
          </a:xfrm>
          <a:prstGeom prst="rect">
            <a:avLst/>
          </a:prstGeom>
        </p:spPr>
        <p:txBody>
          <a:bodyPr vert="horz" lIns="0" tIns="0" rIns="0" bIns="0" rtlCol="0" anchor="t">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marL="0" indent="0">
              <a:buNone/>
            </a:pPr>
            <a:r>
              <a:rPr lang="en-US" sz="2400"/>
              <a:t>To:</a:t>
            </a:r>
          </a:p>
          <a:p>
            <a:r>
              <a:rPr lang="en-US" sz="2400"/>
              <a:t>Review a DPIA</a:t>
            </a:r>
          </a:p>
          <a:p>
            <a:r>
              <a:rPr lang="en-US" sz="2400"/>
              <a:t>Set up a Data Sharing Agreement or other contracts</a:t>
            </a:r>
          </a:p>
          <a:p>
            <a:r>
              <a:rPr lang="en-US" sz="2400"/>
              <a:t>Ask if a certain service, device or software is considered safe</a:t>
            </a:r>
          </a:p>
          <a:p>
            <a:r>
              <a:rPr lang="en-US" sz="2400"/>
              <a:t>Ask any questions relating to privacy or personal data</a:t>
            </a:r>
          </a:p>
          <a:p>
            <a:endParaRPr lang="en-US" sz="2400"/>
          </a:p>
          <a:p>
            <a:pPr marL="0" indent="0">
              <a:buNone/>
            </a:pPr>
            <a:r>
              <a:rPr lang="en-US" sz="2400"/>
              <a:t>&gt;&gt;&gt; For at least the rest of 2024 contact the data stewards </a:t>
            </a:r>
            <a:r>
              <a:rPr lang="en-US" sz="2400">
                <a:ea typeface="+mn-lt"/>
                <a:cs typeface="+mn-lt"/>
                <a:hlinkClick r:id="rId2"/>
              </a:rPr>
              <a:t>datastewards_psy_ped@fsw.leidenuniv.nl</a:t>
            </a:r>
            <a:r>
              <a:rPr lang="en-US" sz="2400">
                <a:ea typeface="+mn-lt"/>
                <a:cs typeface="+mn-lt"/>
              </a:rPr>
              <a:t> . We will help you or forward your case to the privacy officers. </a:t>
            </a:r>
            <a:endParaRPr lang="en-US" sz="2400"/>
          </a:p>
          <a:p>
            <a:pPr marL="0" indent="0">
              <a:buNone/>
            </a:pPr>
            <a:r>
              <a:rPr lang="en-US" sz="2400"/>
              <a:t>We will let you know when this changes and you can directly contact the privacy office again. </a:t>
            </a:r>
          </a:p>
          <a:p>
            <a:endParaRPr lang="en-US" sz="2400"/>
          </a:p>
          <a:p>
            <a:endParaRPr lang="en-US" sz="2400"/>
          </a:p>
          <a:p>
            <a:endParaRPr lang="en-US" sz="2400"/>
          </a:p>
          <a:p>
            <a:endParaRPr lang="en-US" sz="2400"/>
          </a:p>
          <a:p>
            <a:endParaRPr lang="en-US" sz="2400"/>
          </a:p>
          <a:p>
            <a:endParaRPr lang="en-US"/>
          </a:p>
        </p:txBody>
      </p:sp>
    </p:spTree>
    <p:extLst>
      <p:ext uri="{BB962C8B-B14F-4D97-AF65-F5344CB8AC3E}">
        <p14:creationId xmlns:p14="http://schemas.microsoft.com/office/powerpoint/2010/main" val="32817658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2">
            <a:extLst>
              <a:ext uri="{FF2B5EF4-FFF2-40B4-BE49-F238E27FC236}">
                <a16:creationId xmlns:a16="http://schemas.microsoft.com/office/drawing/2014/main" id="{03DABA09-8C26-40A1-9313-8C490D08E869}"/>
              </a:ext>
            </a:extLst>
          </p:cNvPr>
          <p:cNvSpPr>
            <a:spLocks noGrp="1"/>
          </p:cNvSpPr>
          <p:nvPr>
            <p:ph type="body" orient="vert" idx="1"/>
          </p:nvPr>
        </p:nvSpPr>
        <p:spPr/>
        <p:txBody>
          <a:bodyPr vert="horz" lIns="0" tIns="0" rIns="0" bIns="0" rtlCol="0" anchor="t">
            <a:normAutofit/>
          </a:bodyPr>
          <a:lstStyle/>
          <a:p>
            <a:pPr>
              <a:spcAft>
                <a:spcPts val="1200"/>
              </a:spcAft>
            </a:pPr>
            <a:endParaRPr lang="en-US" sz="3200">
              <a:ea typeface="+mn-lt"/>
              <a:cs typeface="+mn-lt"/>
            </a:endParaRPr>
          </a:p>
          <a:p>
            <a:pPr marL="0" indent="0">
              <a:spcAft>
                <a:spcPts val="1200"/>
              </a:spcAft>
              <a:buNone/>
            </a:pPr>
            <a:endParaRPr lang="en-US" sz="2400">
              <a:ea typeface="+mn-lt"/>
              <a:cs typeface="+mn-lt"/>
            </a:endParaRPr>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a:p>
            <a:pPr>
              <a:spcAft>
                <a:spcPts val="1200"/>
              </a:spcAft>
            </a:pPr>
            <a:endParaRPr lang="en-US" sz="2400"/>
          </a:p>
        </p:txBody>
      </p:sp>
      <p:sp>
        <p:nvSpPr>
          <p:cNvPr id="5" name="Slide Number Placeholder 3">
            <a:extLst>
              <a:ext uri="{FF2B5EF4-FFF2-40B4-BE49-F238E27FC236}">
                <a16:creationId xmlns:a16="http://schemas.microsoft.com/office/drawing/2014/main" id="{7E3D9E0A-1716-410D-B90F-6736EC54D482}"/>
              </a:ext>
            </a:extLst>
          </p:cNvPr>
          <p:cNvSpPr txBox="1">
            <a:spLocks/>
          </p:cNvSpPr>
          <p:nvPr/>
        </p:nvSpPr>
        <p:spPr>
          <a:xfrm>
            <a:off x="9132784" y="6473105"/>
            <a:ext cx="2744787" cy="365125"/>
          </a:xfrm>
          <a:prstGeom prst="rect">
            <a:avLst/>
          </a:prstGeom>
        </p:spPr>
        <p:txBody>
          <a:bodyPr anchor="ctr">
            <a:normAutofit lnSpcReduction="10000"/>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B6F15528-21DE-4FAA-801E-634DDDAF4B2B}" type="slidenum">
              <a:rPr lang="tr-TR" smtClean="0">
                <a:solidFill>
                  <a:schemeClr val="bg1">
                    <a:lumMod val="95000"/>
                  </a:schemeClr>
                </a:solidFill>
              </a:rPr>
              <a:pPr algn="r">
                <a:spcAft>
                  <a:spcPts val="600"/>
                </a:spcAft>
              </a:pPr>
              <a:t>33</a:t>
            </a:fld>
            <a:endParaRPr lang="tr-TR">
              <a:solidFill>
                <a:schemeClr val="bg1">
                  <a:lumMod val="95000"/>
                </a:schemeClr>
              </a:solidFill>
            </a:endParaRPr>
          </a:p>
        </p:txBody>
      </p:sp>
      <p:sp>
        <p:nvSpPr>
          <p:cNvPr id="4" name="Vertical Text Placeholder 2">
            <a:extLst>
              <a:ext uri="{FF2B5EF4-FFF2-40B4-BE49-F238E27FC236}">
                <a16:creationId xmlns:a16="http://schemas.microsoft.com/office/drawing/2014/main" id="{443C3635-2098-63D4-A006-50D7DF8E8014}"/>
              </a:ext>
            </a:extLst>
          </p:cNvPr>
          <p:cNvSpPr txBox="1">
            <a:spLocks/>
          </p:cNvSpPr>
          <p:nvPr/>
        </p:nvSpPr>
        <p:spPr>
          <a:xfrm>
            <a:off x="557062" y="1405236"/>
            <a:ext cx="11389023" cy="4795836"/>
          </a:xfrm>
          <a:prstGeom prst="rect">
            <a:avLst/>
          </a:prstGeom>
        </p:spPr>
        <p:txBody>
          <a:bodyPr vert="horz" lIns="0" tIns="0" rIns="0" bIns="0" rtlCol="0">
            <a:norm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endParaRPr lang="en-US" sz="2400"/>
          </a:p>
          <a:p>
            <a:endParaRPr lang="en-US" sz="2400"/>
          </a:p>
          <a:p>
            <a:endParaRPr lang="en-US" sz="2400"/>
          </a:p>
          <a:p>
            <a:endParaRPr lang="en-US" sz="2400"/>
          </a:p>
          <a:p>
            <a:endParaRPr lang="en-US"/>
          </a:p>
        </p:txBody>
      </p:sp>
      <p:sp>
        <p:nvSpPr>
          <p:cNvPr id="7" name="Vertical Text Placeholder 2">
            <a:extLst>
              <a:ext uri="{FF2B5EF4-FFF2-40B4-BE49-F238E27FC236}">
                <a16:creationId xmlns:a16="http://schemas.microsoft.com/office/drawing/2014/main" id="{F26D2300-A458-FD20-35CE-46C6B4AD6B4C}"/>
              </a:ext>
            </a:extLst>
          </p:cNvPr>
          <p:cNvSpPr txBox="1">
            <a:spLocks/>
          </p:cNvSpPr>
          <p:nvPr/>
        </p:nvSpPr>
        <p:spPr>
          <a:xfrm>
            <a:off x="1075761" y="814786"/>
            <a:ext cx="9315786" cy="3289246"/>
          </a:xfrm>
          <a:prstGeom prst="rect">
            <a:avLst/>
          </a:prstGeom>
        </p:spPr>
        <p:txBody>
          <a:bodyPr vert="horz" lIns="0" tIns="0" rIns="0" bIns="0" rtlCol="0" anchor="t">
            <a:noAutofit/>
          </a:bodyPr>
          <a:lst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a:lstStyle>
          <a:p>
            <a:pPr algn="ctr">
              <a:buNone/>
            </a:pPr>
            <a:r>
              <a:rPr lang="en-US" sz="2800" b="1"/>
              <a:t>The naughty researcher’s prayer:</a:t>
            </a:r>
          </a:p>
          <a:p>
            <a:pPr algn="ctr">
              <a:buNone/>
            </a:pPr>
            <a:r>
              <a:rPr lang="en-US" sz="3200">
                <a:latin typeface="Lucida Calligraphy"/>
              </a:rPr>
              <a:t>“I don’t process personal data,</a:t>
            </a:r>
            <a:endParaRPr lang="en-US" sz="3200"/>
          </a:p>
          <a:p>
            <a:pPr algn="ctr">
              <a:buNone/>
            </a:pPr>
            <a:r>
              <a:rPr lang="en-US" sz="3200">
                <a:latin typeface="Lucida Calligraphy"/>
              </a:rPr>
              <a:t>And if I do, it’s anonymous,</a:t>
            </a:r>
            <a:endParaRPr lang="en-US" sz="3200"/>
          </a:p>
          <a:p>
            <a:pPr algn="ctr">
              <a:buNone/>
            </a:pPr>
            <a:r>
              <a:rPr lang="en-US" sz="3200">
                <a:latin typeface="Lucida Calligraphy"/>
              </a:rPr>
              <a:t>But if it isn’t, I encrypted it,</a:t>
            </a:r>
            <a:endParaRPr lang="en-US" sz="3200"/>
          </a:p>
          <a:p>
            <a:pPr algn="ctr">
              <a:buNone/>
            </a:pPr>
            <a:r>
              <a:rPr lang="en-US" sz="3200">
                <a:latin typeface="Lucida Calligraphy"/>
              </a:rPr>
              <a:t>And if I didn’t, I deleted it,</a:t>
            </a:r>
          </a:p>
          <a:p>
            <a:pPr algn="ctr">
              <a:buNone/>
            </a:pPr>
            <a:r>
              <a:rPr lang="en-US" sz="3200">
                <a:latin typeface="Lucida Calligraphy"/>
              </a:rPr>
              <a:t>And if I forgot, then it wasn’t personal data”</a:t>
            </a:r>
            <a:endParaRPr lang="en-US" sz="3200"/>
          </a:p>
          <a:p>
            <a:pPr marL="0" indent="0">
              <a:buNone/>
            </a:pPr>
            <a:endParaRPr lang="en-US" sz="2400" u="sng"/>
          </a:p>
          <a:p>
            <a:pPr marL="0" indent="0">
              <a:buNone/>
            </a:pPr>
            <a:endParaRPr lang="en-US" sz="2400"/>
          </a:p>
          <a:p>
            <a:pPr marL="0" indent="0">
              <a:buNone/>
            </a:pPr>
            <a:endParaRPr lang="en-US" sz="2400"/>
          </a:p>
          <a:p>
            <a:pPr marL="0" indent="0">
              <a:buNone/>
            </a:pPr>
            <a:endParaRPr lang="en-US" sz="2400"/>
          </a:p>
          <a:p>
            <a:endParaRPr lang="en-US" sz="2400"/>
          </a:p>
          <a:p>
            <a:endParaRPr lang="en-US" sz="2400"/>
          </a:p>
          <a:p>
            <a:endParaRPr lang="en-US" sz="2400"/>
          </a:p>
          <a:p>
            <a:endParaRPr lang="en-US" sz="2400"/>
          </a:p>
          <a:p>
            <a:endParaRPr lang="en-US" sz="2400"/>
          </a:p>
          <a:p>
            <a:endParaRPr lang="en-US"/>
          </a:p>
        </p:txBody>
      </p:sp>
      <p:sp>
        <p:nvSpPr>
          <p:cNvPr id="6" name="TextBox 5">
            <a:extLst>
              <a:ext uri="{FF2B5EF4-FFF2-40B4-BE49-F238E27FC236}">
                <a16:creationId xmlns:a16="http://schemas.microsoft.com/office/drawing/2014/main" id="{D049B25F-6394-BA3B-654B-BE67797D3947}"/>
              </a:ext>
            </a:extLst>
          </p:cNvPr>
          <p:cNvSpPr txBox="1"/>
          <p:nvPr/>
        </p:nvSpPr>
        <p:spPr>
          <a:xfrm>
            <a:off x="1080570" y="4417904"/>
            <a:ext cx="10746860" cy="1972436"/>
          </a:xfrm>
          <a:prstGeom prst="rect">
            <a:avLst/>
          </a:prstGeom>
          <a:noFill/>
        </p:spPr>
        <p:txBody>
          <a:bodyPr rot="0" spcFirstLastPara="0" vertOverflow="overflow" horzOverflow="overflow" vert="horz" wrap="square" lIns="108000" tIns="108000" rIns="108000" bIns="108000" numCol="1" spcCol="0" rtlCol="0" fromWordArt="0" anchor="t" anchorCtr="0" forceAA="0" compatLnSpc="1">
            <a:prstTxWarp prst="textNoShape">
              <a:avLst/>
            </a:prstTxWarp>
            <a:spAutoFit/>
          </a:bodyPr>
          <a:lstStyle/>
          <a:p>
            <a:endParaRPr lang="en-US" sz="2400">
              <a:solidFill>
                <a:schemeClr val="bg2"/>
              </a:solidFill>
            </a:endParaRPr>
          </a:p>
          <a:p>
            <a:r>
              <a:rPr lang="en-US" sz="2400">
                <a:solidFill>
                  <a:schemeClr val="bg2"/>
                </a:solidFill>
                <a:latin typeface="Arial"/>
                <a:cs typeface="Arial"/>
              </a:rPr>
              <a:t>•</a:t>
            </a:r>
            <a:r>
              <a:rPr lang="en-US" sz="2400">
                <a:solidFill>
                  <a:schemeClr val="bg2"/>
                </a:solidFill>
              </a:rPr>
              <a:t>Processing personal data is a normal part of research. Be transparent.</a:t>
            </a:r>
          </a:p>
          <a:p>
            <a:r>
              <a:rPr lang="en-US" sz="2400">
                <a:solidFill>
                  <a:schemeClr val="bg2"/>
                </a:solidFill>
                <a:latin typeface="Arial"/>
                <a:cs typeface="Arial"/>
              </a:rPr>
              <a:t>•</a:t>
            </a:r>
            <a:r>
              <a:rPr lang="en-US" sz="2400">
                <a:solidFill>
                  <a:schemeClr val="bg2"/>
                </a:solidFill>
              </a:rPr>
              <a:t>Don’t obfuscate, or be hesitant to say you are processing personal data or if there are privacy risks involved. </a:t>
            </a:r>
            <a:r>
              <a:rPr lang="en-US" sz="2400" u="sng">
                <a:solidFill>
                  <a:schemeClr val="bg2"/>
                </a:solidFill>
              </a:rPr>
              <a:t>This will cost you more time and frustration. </a:t>
            </a:r>
            <a:endParaRPr lang="en-US" sz="2400">
              <a:solidFill>
                <a:schemeClr val="bg2"/>
              </a:solidFill>
            </a:endParaRPr>
          </a:p>
          <a:p>
            <a:pPr algn="l"/>
            <a:endParaRPr lang="en-US" noProof="0">
              <a:solidFill>
                <a:schemeClr val="bg2"/>
              </a:solidFill>
            </a:endParaRPr>
          </a:p>
        </p:txBody>
      </p:sp>
    </p:spTree>
    <p:extLst>
      <p:ext uri="{BB962C8B-B14F-4D97-AF65-F5344CB8AC3E}">
        <p14:creationId xmlns:p14="http://schemas.microsoft.com/office/powerpoint/2010/main" val="30697769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781BC-17F8-865A-D858-86C6F2C24BC9}"/>
              </a:ext>
            </a:extLst>
          </p:cNvPr>
          <p:cNvSpPr>
            <a:spLocks noGrp="1"/>
          </p:cNvSpPr>
          <p:nvPr>
            <p:ph type="title"/>
          </p:nvPr>
        </p:nvSpPr>
        <p:spPr>
          <a:xfrm>
            <a:off x="1292211" y="2212915"/>
            <a:ext cx="4800765" cy="532689"/>
          </a:xfrm>
        </p:spPr>
        <p:txBody>
          <a:bodyPr/>
          <a:lstStyle/>
          <a:p>
            <a:r>
              <a:rPr lang="en-US"/>
              <a:t>Thank you for listening!</a:t>
            </a:r>
            <a:br>
              <a:rPr lang="en-US"/>
            </a:br>
            <a:br>
              <a:rPr lang="en-US"/>
            </a:br>
            <a:r>
              <a:rPr lang="en-US"/>
              <a:t>Questions?</a:t>
            </a:r>
            <a:br>
              <a:rPr lang="nl-NL"/>
            </a:br>
            <a:endParaRPr lang="nl-NL"/>
          </a:p>
        </p:txBody>
      </p:sp>
      <p:sp>
        <p:nvSpPr>
          <p:cNvPr id="4" name="Slide Number Placeholder 3">
            <a:extLst>
              <a:ext uri="{FF2B5EF4-FFF2-40B4-BE49-F238E27FC236}">
                <a16:creationId xmlns:a16="http://schemas.microsoft.com/office/drawing/2014/main" id="{F4C3260C-FFC6-C14A-C359-8C476FA4F273}"/>
              </a:ext>
            </a:extLst>
          </p:cNvPr>
          <p:cNvSpPr>
            <a:spLocks noGrp="1"/>
          </p:cNvSpPr>
          <p:nvPr>
            <p:ph type="sldNum" sz="quarter" idx="4"/>
          </p:nvPr>
        </p:nvSpPr>
        <p:spPr/>
        <p:txBody>
          <a:bodyPr/>
          <a:lstStyle/>
          <a:p>
            <a:fld id="{5EE7099E-8998-4851-915A-4F4831808297}" type="slidenum">
              <a:rPr lang="nl-NL" smtClean="0"/>
              <a:pPr/>
              <a:t>34</a:t>
            </a:fld>
            <a:endParaRPr lang="nl-NL"/>
          </a:p>
        </p:txBody>
      </p:sp>
      <p:sp>
        <p:nvSpPr>
          <p:cNvPr id="7" name="TextBox 6">
            <a:extLst>
              <a:ext uri="{FF2B5EF4-FFF2-40B4-BE49-F238E27FC236}">
                <a16:creationId xmlns:a16="http://schemas.microsoft.com/office/drawing/2014/main" id="{252AC673-DEAA-CB87-B7A4-35AA7DA8286B}"/>
              </a:ext>
            </a:extLst>
          </p:cNvPr>
          <p:cNvSpPr txBox="1"/>
          <p:nvPr/>
        </p:nvSpPr>
        <p:spPr>
          <a:xfrm>
            <a:off x="678094" y="3914454"/>
            <a:ext cx="5054886" cy="2188395"/>
          </a:xfrm>
          <a:prstGeom prst="rect">
            <a:avLst/>
          </a:prstGeom>
          <a:noFill/>
        </p:spPr>
        <p:txBody>
          <a:bodyPr wrap="square" lIns="108000" tIns="108000" rIns="108000" bIns="108000" rtlCol="0">
            <a:noAutofit/>
          </a:bodyPr>
          <a:lstStyle/>
          <a:p>
            <a:r>
              <a:rPr lang="en-US" noProof="0">
                <a:solidFill>
                  <a:schemeClr val="bg2"/>
                </a:solidFill>
              </a:rPr>
              <a:t>More information?</a:t>
            </a:r>
          </a:p>
          <a:p>
            <a:endParaRPr lang="en-US">
              <a:solidFill>
                <a:schemeClr val="bg2"/>
              </a:solidFill>
            </a:endParaRPr>
          </a:p>
          <a:p>
            <a:r>
              <a:rPr lang="en-US" noProof="0">
                <a:solidFill>
                  <a:schemeClr val="bg2"/>
                </a:solidFill>
              </a:rPr>
              <a:t>-Free, online training: </a:t>
            </a:r>
            <a:r>
              <a:rPr lang="en-US" noProof="0">
                <a:solidFill>
                  <a:schemeClr val="bg2"/>
                </a:solidFill>
                <a:hlinkClick r:id="rId2"/>
              </a:rPr>
              <a:t>https://www.uu.nl/en/research/research-data-management/workshops/privacy-basics-online-training</a:t>
            </a:r>
            <a:r>
              <a:rPr lang="en-US" noProof="0">
                <a:solidFill>
                  <a:schemeClr val="bg2"/>
                </a:solidFill>
              </a:rPr>
              <a:t> </a:t>
            </a:r>
            <a:endParaRPr lang="nl-NL" noProof="0" err="1">
              <a:solidFill>
                <a:schemeClr val="bg2"/>
              </a:solidFill>
            </a:endParaRPr>
          </a:p>
        </p:txBody>
      </p:sp>
      <p:pic>
        <p:nvPicPr>
          <p:cNvPr id="3" name="Picture 2" descr="A collage of cartoon characters&#10;&#10;Description automatically generated">
            <a:extLst>
              <a:ext uri="{FF2B5EF4-FFF2-40B4-BE49-F238E27FC236}">
                <a16:creationId xmlns:a16="http://schemas.microsoft.com/office/drawing/2014/main" id="{5D633846-C3BA-8919-106F-10942A542B3D}"/>
              </a:ext>
            </a:extLst>
          </p:cNvPr>
          <p:cNvPicPr>
            <a:picLocks noChangeAspect="1"/>
          </p:cNvPicPr>
          <p:nvPr/>
        </p:nvPicPr>
        <p:blipFill>
          <a:blip r:embed="rId3"/>
          <a:stretch>
            <a:fillRect/>
          </a:stretch>
        </p:blipFill>
        <p:spPr>
          <a:xfrm>
            <a:off x="8021653" y="-14377"/>
            <a:ext cx="4181787" cy="6858000"/>
          </a:xfrm>
          <a:prstGeom prst="rect">
            <a:avLst/>
          </a:prstGeom>
        </p:spPr>
      </p:pic>
    </p:spTree>
    <p:extLst>
      <p:ext uri="{BB962C8B-B14F-4D97-AF65-F5344CB8AC3E}">
        <p14:creationId xmlns:p14="http://schemas.microsoft.com/office/powerpoint/2010/main" val="3683318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03716-A367-DAA1-9172-B9030ED9F29C}"/>
              </a:ext>
            </a:extLst>
          </p:cNvPr>
          <p:cNvSpPr>
            <a:spLocks noGrp="1"/>
          </p:cNvSpPr>
          <p:nvPr>
            <p:ph type="title"/>
          </p:nvPr>
        </p:nvSpPr>
        <p:spPr/>
        <p:txBody>
          <a:bodyPr/>
          <a:lstStyle/>
          <a:p>
            <a:pPr marL="742950" indent="-742950">
              <a:buAutoNum type="arabicPeriod"/>
            </a:pPr>
            <a:r>
              <a:rPr lang="en-US"/>
              <a:t>Personal data</a:t>
            </a:r>
          </a:p>
        </p:txBody>
      </p:sp>
      <p:sp>
        <p:nvSpPr>
          <p:cNvPr id="3" name="Vertical Text Placeholder 2">
            <a:extLst>
              <a:ext uri="{FF2B5EF4-FFF2-40B4-BE49-F238E27FC236}">
                <a16:creationId xmlns:a16="http://schemas.microsoft.com/office/drawing/2014/main" id="{2B078E2B-801D-CA58-3624-BF6F61D86967}"/>
              </a:ext>
            </a:extLst>
          </p:cNvPr>
          <p:cNvSpPr>
            <a:spLocks noGrp="1"/>
          </p:cNvSpPr>
          <p:nvPr>
            <p:ph type="body" orient="vert" idx="1"/>
          </p:nvPr>
        </p:nvSpPr>
        <p:spPr/>
        <p:txBody>
          <a:bodyPr vert="horz" lIns="0" tIns="0" rIns="0" bIns="0" rtlCol="0" anchor="t">
            <a:normAutofit/>
          </a:bodyPr>
          <a:lstStyle/>
          <a:p>
            <a:pPr marL="0" indent="0">
              <a:buNone/>
            </a:pPr>
            <a:r>
              <a:rPr lang="en-US" sz="2800"/>
              <a:t>Personal data is basically any information about a person</a:t>
            </a:r>
            <a:endParaRPr lang="en-US"/>
          </a:p>
          <a:p>
            <a:pPr marL="0" indent="0">
              <a:buNone/>
            </a:pPr>
            <a:endParaRPr lang="en-US" sz="2800">
              <a:latin typeface="Arial"/>
              <a:cs typeface="Arial"/>
            </a:endParaRPr>
          </a:p>
          <a:p>
            <a:pPr marL="0" indent="0">
              <a:buNone/>
            </a:pPr>
            <a:r>
              <a:rPr lang="en-US" sz="2800" b="1"/>
              <a:t>But that’s not a problem! (usually)</a:t>
            </a:r>
            <a:endParaRPr lang="en-US" sz="2800"/>
          </a:p>
          <a:p>
            <a:pPr marL="0" indent="0">
              <a:buNone/>
            </a:pPr>
            <a:r>
              <a:rPr lang="en-US" sz="2800" b="1"/>
              <a:t>When can you process personal data:</a:t>
            </a:r>
            <a:endParaRPr lang="en-US" sz="2800"/>
          </a:p>
          <a:p>
            <a:r>
              <a:rPr lang="en-US" sz="2800"/>
              <a:t>1: If you have a legal ground to do so (consent or public interest)</a:t>
            </a:r>
          </a:p>
          <a:p>
            <a:r>
              <a:rPr lang="en-US" sz="2800"/>
              <a:t>2: If you don’t use more data than you need for your goal.</a:t>
            </a:r>
          </a:p>
          <a:p>
            <a:r>
              <a:rPr lang="en-US" sz="2800"/>
              <a:t>3: If you are transparent about it (to participants and the University)</a:t>
            </a:r>
          </a:p>
          <a:p>
            <a:r>
              <a:rPr lang="en-US" sz="2800"/>
              <a:t>4: If you treat it securely</a:t>
            </a:r>
          </a:p>
          <a:p>
            <a:endParaRPr lang="en-US"/>
          </a:p>
        </p:txBody>
      </p:sp>
      <p:sp>
        <p:nvSpPr>
          <p:cNvPr id="4" name="Slide Number Placeholder 3">
            <a:extLst>
              <a:ext uri="{FF2B5EF4-FFF2-40B4-BE49-F238E27FC236}">
                <a16:creationId xmlns:a16="http://schemas.microsoft.com/office/drawing/2014/main" id="{A29DFB20-7B16-4D49-B454-1806BAE313E0}"/>
              </a:ext>
            </a:extLst>
          </p:cNvPr>
          <p:cNvSpPr>
            <a:spLocks noGrp="1"/>
          </p:cNvSpPr>
          <p:nvPr>
            <p:ph type="sldNum" sz="quarter" idx="4"/>
          </p:nvPr>
        </p:nvSpPr>
        <p:spPr/>
        <p:txBody>
          <a:bodyPr/>
          <a:lstStyle/>
          <a:p>
            <a:fld id="{5EE7099E-8998-4851-915A-4F4831808297}" type="slidenum">
              <a:rPr lang="nl-NL" smtClean="0"/>
              <a:pPr/>
              <a:t>4</a:t>
            </a:fld>
            <a:endParaRPr lang="nl-NL"/>
          </a:p>
        </p:txBody>
      </p:sp>
    </p:spTree>
    <p:extLst>
      <p:ext uri="{BB962C8B-B14F-4D97-AF65-F5344CB8AC3E}">
        <p14:creationId xmlns:p14="http://schemas.microsoft.com/office/powerpoint/2010/main" val="1255996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7A558-E918-6321-284A-3F66DA9EC1D2}"/>
              </a:ext>
            </a:extLst>
          </p:cNvPr>
          <p:cNvSpPr>
            <a:spLocks noGrp="1"/>
          </p:cNvSpPr>
          <p:nvPr>
            <p:ph type="title"/>
          </p:nvPr>
        </p:nvSpPr>
        <p:spPr/>
        <p:txBody>
          <a:bodyPr/>
          <a:lstStyle/>
          <a:p>
            <a:r>
              <a:rPr lang="en-US"/>
              <a:t>1. Personal data</a:t>
            </a:r>
            <a:endParaRPr lang="nl-NL"/>
          </a:p>
        </p:txBody>
      </p:sp>
      <p:sp>
        <p:nvSpPr>
          <p:cNvPr id="3" name="Vertical Text Placeholder 2">
            <a:extLst>
              <a:ext uri="{FF2B5EF4-FFF2-40B4-BE49-F238E27FC236}">
                <a16:creationId xmlns:a16="http://schemas.microsoft.com/office/drawing/2014/main" id="{A61D79DB-8696-2279-0F72-46B86E36D781}"/>
              </a:ext>
            </a:extLst>
          </p:cNvPr>
          <p:cNvSpPr>
            <a:spLocks noGrp="1"/>
          </p:cNvSpPr>
          <p:nvPr>
            <p:ph type="body" orient="vert" idx="1"/>
          </p:nvPr>
        </p:nvSpPr>
        <p:spPr>
          <a:xfrm>
            <a:off x="404662" y="1293933"/>
            <a:ext cx="6579594" cy="4795836"/>
          </a:xfrm>
        </p:spPr>
        <p:txBody>
          <a:bodyPr vert="horz" lIns="0" tIns="0" rIns="0" bIns="0" rtlCol="0" anchor="t">
            <a:normAutofit lnSpcReduction="10000"/>
          </a:bodyPr>
          <a:lstStyle/>
          <a:p>
            <a:pPr marL="0" indent="0">
              <a:buNone/>
            </a:pPr>
            <a:r>
              <a:rPr lang="en-US" sz="3200" b="1" u="sng"/>
              <a:t>Sensitive/special category personal data =</a:t>
            </a:r>
          </a:p>
          <a:p>
            <a:r>
              <a:rPr lang="en-US" sz="2800"/>
              <a:t>Racial and ethnic origin</a:t>
            </a:r>
          </a:p>
          <a:p>
            <a:r>
              <a:rPr lang="en-US" sz="2800"/>
              <a:t>Political opinions</a:t>
            </a:r>
          </a:p>
          <a:p>
            <a:r>
              <a:rPr lang="en-US" sz="2800"/>
              <a:t>Religious and philosophical beliefs</a:t>
            </a:r>
          </a:p>
          <a:p>
            <a:r>
              <a:rPr lang="en-US" sz="2800"/>
              <a:t>Trade union membership</a:t>
            </a:r>
          </a:p>
          <a:p>
            <a:r>
              <a:rPr lang="en-US" sz="2800"/>
              <a:t>Sex life and sexual orientation</a:t>
            </a:r>
          </a:p>
          <a:p>
            <a:r>
              <a:rPr lang="en-US" sz="2800"/>
              <a:t>Genetic data or biometric data uniquely identifying someone</a:t>
            </a:r>
          </a:p>
          <a:p>
            <a:r>
              <a:rPr lang="en-US" sz="2800"/>
              <a:t>Physical or mental health conditions</a:t>
            </a:r>
          </a:p>
          <a:p>
            <a:endParaRPr lang="en-US">
              <a:latin typeface="+mj-lt"/>
            </a:endParaRPr>
          </a:p>
          <a:p>
            <a:pPr marL="0" indent="0">
              <a:buNone/>
            </a:pPr>
            <a:endParaRPr lang="nl-NL"/>
          </a:p>
        </p:txBody>
      </p:sp>
      <p:sp>
        <p:nvSpPr>
          <p:cNvPr id="4" name="Slide Number Placeholder 3">
            <a:extLst>
              <a:ext uri="{FF2B5EF4-FFF2-40B4-BE49-F238E27FC236}">
                <a16:creationId xmlns:a16="http://schemas.microsoft.com/office/drawing/2014/main" id="{4BBAAB17-2949-8285-7F82-9C8373782F44}"/>
              </a:ext>
            </a:extLst>
          </p:cNvPr>
          <p:cNvSpPr>
            <a:spLocks noGrp="1"/>
          </p:cNvSpPr>
          <p:nvPr>
            <p:ph type="sldNum" sz="quarter" idx="4"/>
          </p:nvPr>
        </p:nvSpPr>
        <p:spPr/>
        <p:txBody>
          <a:bodyPr/>
          <a:lstStyle/>
          <a:p>
            <a:fld id="{5EE7099E-8998-4851-915A-4F4831808297}" type="slidenum">
              <a:rPr lang="nl-NL" smtClean="0"/>
              <a:pPr/>
              <a:t>5</a:t>
            </a:fld>
            <a:endParaRPr lang="nl-NL"/>
          </a:p>
        </p:txBody>
      </p:sp>
      <p:sp>
        <p:nvSpPr>
          <p:cNvPr id="5" name="TextBox 4">
            <a:extLst>
              <a:ext uri="{FF2B5EF4-FFF2-40B4-BE49-F238E27FC236}">
                <a16:creationId xmlns:a16="http://schemas.microsoft.com/office/drawing/2014/main" id="{6858AD02-ECDE-A267-87D8-AF0E08AC55BB}"/>
              </a:ext>
            </a:extLst>
          </p:cNvPr>
          <p:cNvSpPr txBox="1"/>
          <p:nvPr/>
        </p:nvSpPr>
        <p:spPr>
          <a:xfrm>
            <a:off x="7488685" y="2000875"/>
            <a:ext cx="4706426" cy="3394364"/>
          </a:xfrm>
          <a:prstGeom prst="rect">
            <a:avLst/>
          </a:prstGeom>
          <a:noFill/>
        </p:spPr>
        <p:txBody>
          <a:bodyPr rot="0" spcFirstLastPara="0" vertOverflow="overflow" horzOverflow="overflow" vert="horz" wrap="square" lIns="108000" tIns="108000" rIns="108000" bIns="108000" numCol="1" spcCol="0" rtlCol="0" fromWordArt="0" anchor="t" anchorCtr="0" forceAA="0" compatLnSpc="1">
            <a:prstTxWarp prst="textNoShape">
              <a:avLst/>
            </a:prstTxWarp>
            <a:spAutoFit/>
          </a:bodyPr>
          <a:lstStyle/>
          <a:p>
            <a:pPr>
              <a:lnSpc>
                <a:spcPct val="90000"/>
              </a:lnSpc>
              <a:spcBef>
                <a:spcPts val="600"/>
              </a:spcBef>
              <a:spcAft>
                <a:spcPts val="600"/>
              </a:spcAft>
            </a:pPr>
            <a:endParaRPr lang="en-US" sz="2800">
              <a:solidFill>
                <a:schemeClr val="bg2"/>
              </a:solidFill>
            </a:endParaRPr>
          </a:p>
          <a:p>
            <a:pPr>
              <a:lnSpc>
                <a:spcPct val="90000"/>
              </a:lnSpc>
              <a:spcBef>
                <a:spcPts val="600"/>
              </a:spcBef>
              <a:spcAft>
                <a:spcPts val="600"/>
              </a:spcAft>
            </a:pPr>
            <a:r>
              <a:rPr lang="en-US" sz="2400">
                <a:solidFill>
                  <a:schemeClr val="bg2"/>
                </a:solidFill>
              </a:rPr>
              <a:t>May harm your participants* (reputationally, legally, put them in danger) </a:t>
            </a:r>
          </a:p>
          <a:p>
            <a:pPr>
              <a:lnSpc>
                <a:spcPct val="90000"/>
              </a:lnSpc>
              <a:spcBef>
                <a:spcPts val="600"/>
              </a:spcBef>
              <a:spcAft>
                <a:spcPts val="600"/>
              </a:spcAft>
            </a:pPr>
            <a:r>
              <a:rPr lang="en-US" sz="2400">
                <a:solidFill>
                  <a:schemeClr val="bg2"/>
                </a:solidFill>
              </a:rPr>
              <a:t>Take extra security measures </a:t>
            </a:r>
          </a:p>
          <a:p>
            <a:pPr>
              <a:lnSpc>
                <a:spcPct val="90000"/>
              </a:lnSpc>
              <a:spcBef>
                <a:spcPts val="600"/>
              </a:spcBef>
              <a:spcAft>
                <a:spcPts val="600"/>
              </a:spcAft>
            </a:pPr>
            <a:r>
              <a:rPr lang="nl-NL" sz="2400">
                <a:solidFill>
                  <a:schemeClr val="bg2"/>
                </a:solidFill>
              </a:rPr>
              <a:t>*</a:t>
            </a:r>
            <a:r>
              <a:rPr lang="nl-NL" sz="2400" i="1" err="1">
                <a:solidFill>
                  <a:schemeClr val="bg2"/>
                </a:solidFill>
              </a:rPr>
              <a:t>Now</a:t>
            </a:r>
            <a:r>
              <a:rPr lang="nl-NL" sz="2400" i="1">
                <a:solidFill>
                  <a:schemeClr val="bg2"/>
                </a:solidFill>
              </a:rPr>
              <a:t> or in </a:t>
            </a:r>
            <a:r>
              <a:rPr lang="nl-NL" sz="2400" i="1" err="1">
                <a:solidFill>
                  <a:schemeClr val="bg2"/>
                </a:solidFill>
              </a:rPr>
              <a:t>the</a:t>
            </a:r>
            <a:r>
              <a:rPr lang="nl-NL" sz="2400" i="1">
                <a:solidFill>
                  <a:schemeClr val="bg2"/>
                </a:solidFill>
              </a:rPr>
              <a:t> </a:t>
            </a:r>
            <a:r>
              <a:rPr lang="nl-NL" sz="2400" i="1" err="1">
                <a:solidFill>
                  <a:schemeClr val="bg2"/>
                </a:solidFill>
              </a:rPr>
              <a:t>future</a:t>
            </a:r>
            <a:r>
              <a:rPr lang="nl-NL" sz="2400" i="1">
                <a:solidFill>
                  <a:schemeClr val="bg2"/>
                </a:solidFill>
              </a:rPr>
              <a:t> (e.g., </a:t>
            </a:r>
            <a:r>
              <a:rPr lang="nl-NL" sz="2400" i="1" err="1">
                <a:solidFill>
                  <a:schemeClr val="bg2"/>
                </a:solidFill>
              </a:rPr>
              <a:t>abortion</a:t>
            </a:r>
            <a:r>
              <a:rPr lang="nl-NL" sz="2400" i="1">
                <a:solidFill>
                  <a:schemeClr val="bg2"/>
                </a:solidFill>
              </a:rPr>
              <a:t> data, LGBTQ+ </a:t>
            </a:r>
            <a:r>
              <a:rPr lang="nl-NL" sz="2400" i="1" err="1">
                <a:solidFill>
                  <a:schemeClr val="bg2"/>
                </a:solidFill>
              </a:rPr>
              <a:t>acceptance</a:t>
            </a:r>
            <a:r>
              <a:rPr lang="nl-NL" sz="2400" i="1">
                <a:solidFill>
                  <a:schemeClr val="bg2"/>
                </a:solidFill>
              </a:rPr>
              <a:t>)</a:t>
            </a:r>
            <a:endParaRPr lang="en-US" sz="2400" i="1" noProof="0">
              <a:solidFill>
                <a:schemeClr val="bg2"/>
              </a:solidFill>
            </a:endParaRPr>
          </a:p>
        </p:txBody>
      </p:sp>
      <p:sp>
        <p:nvSpPr>
          <p:cNvPr id="6" name="Arrow: Right 5">
            <a:extLst>
              <a:ext uri="{FF2B5EF4-FFF2-40B4-BE49-F238E27FC236}">
                <a16:creationId xmlns:a16="http://schemas.microsoft.com/office/drawing/2014/main" id="{8394AECB-C2B5-DF8E-29C6-DF0E7C80A752}"/>
              </a:ext>
            </a:extLst>
          </p:cNvPr>
          <p:cNvSpPr/>
          <p:nvPr/>
        </p:nvSpPr>
        <p:spPr>
          <a:xfrm>
            <a:off x="6091249" y="3448770"/>
            <a:ext cx="978407" cy="484632"/>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6947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7A558-E918-6321-284A-3F66DA9EC1D2}"/>
              </a:ext>
            </a:extLst>
          </p:cNvPr>
          <p:cNvSpPr>
            <a:spLocks noGrp="1"/>
          </p:cNvSpPr>
          <p:nvPr>
            <p:ph type="title"/>
          </p:nvPr>
        </p:nvSpPr>
        <p:spPr/>
        <p:txBody>
          <a:bodyPr/>
          <a:lstStyle/>
          <a:p>
            <a:r>
              <a:rPr lang="en-US"/>
              <a:t>1. Personal data</a:t>
            </a:r>
            <a:endParaRPr lang="nl-NL"/>
          </a:p>
        </p:txBody>
      </p:sp>
      <p:sp>
        <p:nvSpPr>
          <p:cNvPr id="3" name="Vertical Text Placeholder 2">
            <a:extLst>
              <a:ext uri="{FF2B5EF4-FFF2-40B4-BE49-F238E27FC236}">
                <a16:creationId xmlns:a16="http://schemas.microsoft.com/office/drawing/2014/main" id="{A61D79DB-8696-2279-0F72-46B86E36D781}"/>
              </a:ext>
            </a:extLst>
          </p:cNvPr>
          <p:cNvSpPr>
            <a:spLocks noGrp="1"/>
          </p:cNvSpPr>
          <p:nvPr>
            <p:ph type="body" orient="vert" idx="1"/>
          </p:nvPr>
        </p:nvSpPr>
        <p:spPr/>
        <p:txBody>
          <a:bodyPr vert="horz" lIns="0" tIns="0" rIns="0" bIns="0" rtlCol="0" anchor="t">
            <a:normAutofit/>
          </a:bodyPr>
          <a:lstStyle/>
          <a:p>
            <a:pPr marL="0" indent="0">
              <a:buNone/>
            </a:pPr>
            <a:r>
              <a:rPr lang="en-US" sz="2800">
                <a:solidFill>
                  <a:schemeClr val="bg2">
                    <a:lumMod val="90000"/>
                    <a:lumOff val="10000"/>
                  </a:schemeClr>
                </a:solidFill>
                <a:latin typeface="+mj-lt"/>
              </a:rPr>
              <a:t>Question: </a:t>
            </a:r>
            <a:r>
              <a:rPr lang="en-US" sz="2800" b="0" i="0">
                <a:solidFill>
                  <a:schemeClr val="bg2">
                    <a:lumMod val="90000"/>
                    <a:lumOff val="10000"/>
                  </a:schemeClr>
                </a:solidFill>
                <a:effectLst/>
                <a:latin typeface="+mj-lt"/>
              </a:rPr>
              <a:t>Dentistry student John studies the effects of </a:t>
            </a:r>
            <a:r>
              <a:rPr lang="en-US" sz="2800">
                <a:solidFill>
                  <a:schemeClr val="bg2">
                    <a:lumMod val="90000"/>
                    <a:lumOff val="10000"/>
                  </a:schemeClr>
                </a:solidFill>
                <a:latin typeface="+mj-lt"/>
              </a:rPr>
              <a:t>organic toothpaste</a:t>
            </a:r>
            <a:r>
              <a:rPr lang="en-US" sz="2800" b="0" i="0">
                <a:solidFill>
                  <a:schemeClr val="bg2">
                    <a:lumMod val="90000"/>
                    <a:lumOff val="10000"/>
                  </a:schemeClr>
                </a:solidFill>
                <a:effectLst/>
                <a:latin typeface="+mj-lt"/>
              </a:rPr>
              <a:t> on dental plaque on a set of his patients by measuring which toothpaste the patients use, and how much dental plaque they have. What type of data would John most likely use?</a:t>
            </a:r>
          </a:p>
          <a:p>
            <a:pPr marL="0" indent="0">
              <a:buNone/>
            </a:pPr>
            <a:endParaRPr lang="en-US" sz="2800">
              <a:solidFill>
                <a:schemeClr val="bg2">
                  <a:lumMod val="90000"/>
                  <a:lumOff val="10000"/>
                </a:schemeClr>
              </a:solidFill>
              <a:latin typeface="+mj-lt"/>
            </a:endParaRPr>
          </a:p>
          <a:p>
            <a:r>
              <a:rPr lang="en-US" sz="2800">
                <a:solidFill>
                  <a:srgbClr val="1D2125"/>
                </a:solidFill>
                <a:latin typeface="+mj-lt"/>
              </a:rPr>
              <a:t>Non-personal data</a:t>
            </a:r>
          </a:p>
          <a:p>
            <a:r>
              <a:rPr lang="en-US" sz="2800">
                <a:solidFill>
                  <a:srgbClr val="1D2125"/>
                </a:solidFill>
                <a:latin typeface="+mj-lt"/>
              </a:rPr>
              <a:t>Personal data</a:t>
            </a:r>
          </a:p>
          <a:p>
            <a:r>
              <a:rPr lang="en-US" sz="2800">
                <a:solidFill>
                  <a:srgbClr val="1D2125"/>
                </a:solidFill>
                <a:latin typeface="+mj-lt"/>
              </a:rPr>
              <a:t>Sensitive personal data</a:t>
            </a:r>
          </a:p>
          <a:p>
            <a:pPr marL="0" indent="0">
              <a:buNone/>
            </a:pPr>
            <a:endParaRPr lang="en-US">
              <a:solidFill>
                <a:srgbClr val="1D2125"/>
              </a:solidFill>
              <a:highlight>
                <a:srgbClr val="F8F9FA"/>
              </a:highlight>
              <a:latin typeface="+mj-lt"/>
            </a:endParaRPr>
          </a:p>
          <a:p>
            <a:pPr marL="0" indent="0">
              <a:buNone/>
            </a:pPr>
            <a:endParaRPr lang="en-US">
              <a:solidFill>
                <a:srgbClr val="1D2125"/>
              </a:solidFill>
              <a:highlight>
                <a:srgbClr val="F8F9FA"/>
              </a:highlight>
              <a:latin typeface="+mj-lt"/>
            </a:endParaRPr>
          </a:p>
          <a:p>
            <a:pPr marL="0" indent="0">
              <a:buNone/>
            </a:pPr>
            <a:endParaRPr lang="en-US">
              <a:solidFill>
                <a:srgbClr val="1D2125"/>
              </a:solidFill>
              <a:highlight>
                <a:srgbClr val="F8F9FA"/>
              </a:highlight>
              <a:latin typeface="+mj-lt"/>
            </a:endParaRPr>
          </a:p>
          <a:p>
            <a:pPr marL="0" indent="0">
              <a:buNone/>
            </a:pPr>
            <a:endParaRPr lang="en-US">
              <a:solidFill>
                <a:srgbClr val="1D2125"/>
              </a:solidFill>
              <a:highlight>
                <a:srgbClr val="F8F9FA"/>
              </a:highlight>
              <a:latin typeface="+mj-lt"/>
            </a:endParaRPr>
          </a:p>
          <a:p>
            <a:endParaRPr lang="en-US">
              <a:solidFill>
                <a:srgbClr val="1D2125"/>
              </a:solidFill>
              <a:highlight>
                <a:srgbClr val="F8F9FA"/>
              </a:highlight>
              <a:latin typeface="+mj-lt"/>
            </a:endParaRPr>
          </a:p>
          <a:p>
            <a:pPr marL="0" indent="0">
              <a:buNone/>
            </a:pPr>
            <a:endParaRPr lang="en-US" b="0" i="0">
              <a:solidFill>
                <a:srgbClr val="1D2125"/>
              </a:solidFill>
              <a:effectLst/>
              <a:highlight>
                <a:srgbClr val="F8F9FA"/>
              </a:highlight>
              <a:latin typeface="+mj-lt"/>
            </a:endParaRPr>
          </a:p>
          <a:p>
            <a:endParaRPr lang="nl-NL"/>
          </a:p>
        </p:txBody>
      </p:sp>
      <p:sp>
        <p:nvSpPr>
          <p:cNvPr id="4" name="Slide Number Placeholder 3">
            <a:extLst>
              <a:ext uri="{FF2B5EF4-FFF2-40B4-BE49-F238E27FC236}">
                <a16:creationId xmlns:a16="http://schemas.microsoft.com/office/drawing/2014/main" id="{4BBAAB17-2949-8285-7F82-9C8373782F44}"/>
              </a:ext>
            </a:extLst>
          </p:cNvPr>
          <p:cNvSpPr>
            <a:spLocks noGrp="1"/>
          </p:cNvSpPr>
          <p:nvPr>
            <p:ph type="sldNum" sz="quarter" idx="4"/>
          </p:nvPr>
        </p:nvSpPr>
        <p:spPr/>
        <p:txBody>
          <a:bodyPr/>
          <a:lstStyle/>
          <a:p>
            <a:fld id="{5EE7099E-8998-4851-915A-4F4831808297}" type="slidenum">
              <a:rPr lang="nl-NL" smtClean="0"/>
              <a:pPr/>
              <a:t>6</a:t>
            </a:fld>
            <a:endParaRPr lang="nl-NL"/>
          </a:p>
        </p:txBody>
      </p:sp>
    </p:spTree>
    <p:extLst>
      <p:ext uri="{BB962C8B-B14F-4D97-AF65-F5344CB8AC3E}">
        <p14:creationId xmlns:p14="http://schemas.microsoft.com/office/powerpoint/2010/main" val="1211495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7A558-E918-6321-284A-3F66DA9EC1D2}"/>
              </a:ext>
            </a:extLst>
          </p:cNvPr>
          <p:cNvSpPr>
            <a:spLocks noGrp="1"/>
          </p:cNvSpPr>
          <p:nvPr>
            <p:ph type="title"/>
          </p:nvPr>
        </p:nvSpPr>
        <p:spPr/>
        <p:txBody>
          <a:bodyPr/>
          <a:lstStyle/>
          <a:p>
            <a:r>
              <a:rPr lang="en-US"/>
              <a:t>1. Personal data</a:t>
            </a:r>
            <a:endParaRPr lang="nl-NL"/>
          </a:p>
        </p:txBody>
      </p:sp>
      <p:sp>
        <p:nvSpPr>
          <p:cNvPr id="3" name="Vertical Text Placeholder 2">
            <a:extLst>
              <a:ext uri="{FF2B5EF4-FFF2-40B4-BE49-F238E27FC236}">
                <a16:creationId xmlns:a16="http://schemas.microsoft.com/office/drawing/2014/main" id="{A61D79DB-8696-2279-0F72-46B86E36D781}"/>
              </a:ext>
            </a:extLst>
          </p:cNvPr>
          <p:cNvSpPr>
            <a:spLocks noGrp="1"/>
          </p:cNvSpPr>
          <p:nvPr>
            <p:ph type="body" orient="vert" idx="1"/>
          </p:nvPr>
        </p:nvSpPr>
        <p:spPr/>
        <p:txBody>
          <a:bodyPr vert="horz" lIns="0" tIns="0" rIns="0" bIns="0" rtlCol="0" anchor="t">
            <a:normAutofit/>
          </a:bodyPr>
          <a:lstStyle/>
          <a:p>
            <a:pPr marL="0" indent="0">
              <a:buNone/>
            </a:pPr>
            <a:r>
              <a:rPr lang="en-US" sz="2800">
                <a:solidFill>
                  <a:schemeClr val="bg2">
                    <a:lumMod val="90000"/>
                    <a:lumOff val="10000"/>
                  </a:schemeClr>
                </a:solidFill>
                <a:highlight>
                  <a:srgbClr val="F8F9FA"/>
                </a:highlight>
                <a:latin typeface="+mj-lt"/>
              </a:rPr>
              <a:t>Q</a:t>
            </a:r>
            <a:r>
              <a:rPr lang="en-US" sz="2800">
                <a:solidFill>
                  <a:schemeClr val="bg2">
                    <a:lumMod val="90000"/>
                    <a:lumOff val="10000"/>
                  </a:schemeClr>
                </a:solidFill>
                <a:latin typeface="+mj-lt"/>
              </a:rPr>
              <a:t>uestion: </a:t>
            </a:r>
            <a:r>
              <a:rPr lang="en-US" sz="2800" b="0" i="0">
                <a:solidFill>
                  <a:schemeClr val="bg2">
                    <a:lumMod val="90000"/>
                    <a:lumOff val="10000"/>
                  </a:schemeClr>
                </a:solidFill>
                <a:effectLst/>
                <a:latin typeface="+mj-lt"/>
              </a:rPr>
              <a:t>Dentistry student John studies the effects of </a:t>
            </a:r>
            <a:r>
              <a:rPr lang="en-US" sz="2800">
                <a:solidFill>
                  <a:schemeClr val="bg2">
                    <a:lumMod val="90000"/>
                    <a:lumOff val="10000"/>
                  </a:schemeClr>
                </a:solidFill>
                <a:latin typeface="+mj-lt"/>
              </a:rPr>
              <a:t>organic toothpaste</a:t>
            </a:r>
            <a:r>
              <a:rPr lang="en-US" sz="2800" b="0" i="0">
                <a:solidFill>
                  <a:schemeClr val="bg2">
                    <a:lumMod val="90000"/>
                    <a:lumOff val="10000"/>
                  </a:schemeClr>
                </a:solidFill>
                <a:effectLst/>
                <a:latin typeface="+mj-lt"/>
              </a:rPr>
              <a:t> on dental plaque on a set of his patients by measuring which toothpaste the patients use, and how much dental plaque they have. What type of data would John most likely use?</a:t>
            </a:r>
            <a:endParaRPr lang="en-US" sz="2800">
              <a:solidFill>
                <a:schemeClr val="bg2">
                  <a:lumMod val="90000"/>
                  <a:lumOff val="10000"/>
                </a:schemeClr>
              </a:solidFill>
              <a:latin typeface="+mj-lt"/>
            </a:endParaRPr>
          </a:p>
          <a:p>
            <a:endParaRPr lang="en-US" sz="2800">
              <a:solidFill>
                <a:srgbClr val="1D2125"/>
              </a:solidFill>
              <a:latin typeface="+mj-lt"/>
            </a:endParaRPr>
          </a:p>
          <a:p>
            <a:r>
              <a:rPr lang="en-US" sz="2800">
                <a:solidFill>
                  <a:srgbClr val="1D2125"/>
                </a:solidFill>
                <a:latin typeface="+mj-lt"/>
              </a:rPr>
              <a:t>Non-personal data</a:t>
            </a:r>
          </a:p>
          <a:p>
            <a:r>
              <a:rPr lang="en-US" sz="2800">
                <a:solidFill>
                  <a:srgbClr val="1D2125"/>
                </a:solidFill>
                <a:latin typeface="+mj-lt"/>
              </a:rPr>
              <a:t>Personal data</a:t>
            </a:r>
          </a:p>
          <a:p>
            <a:r>
              <a:rPr lang="en-US" sz="2800" b="1">
                <a:solidFill>
                  <a:srgbClr val="1D2125"/>
                </a:solidFill>
                <a:latin typeface="+mj-lt"/>
              </a:rPr>
              <a:t>Sensitive personal data</a:t>
            </a:r>
          </a:p>
          <a:p>
            <a:pPr marL="0" indent="0">
              <a:buNone/>
            </a:pPr>
            <a:endParaRPr lang="en-US">
              <a:solidFill>
                <a:srgbClr val="1D2125"/>
              </a:solidFill>
              <a:highlight>
                <a:srgbClr val="F8F9FA"/>
              </a:highlight>
              <a:latin typeface="+mj-lt"/>
            </a:endParaRPr>
          </a:p>
          <a:p>
            <a:pPr marL="0" indent="0">
              <a:buNone/>
            </a:pPr>
            <a:endParaRPr lang="en-US">
              <a:solidFill>
                <a:srgbClr val="1D2125"/>
              </a:solidFill>
              <a:highlight>
                <a:srgbClr val="F8F9FA"/>
              </a:highlight>
              <a:latin typeface="+mj-lt"/>
            </a:endParaRPr>
          </a:p>
          <a:p>
            <a:pPr marL="0" indent="0">
              <a:buNone/>
            </a:pPr>
            <a:endParaRPr lang="en-US">
              <a:solidFill>
                <a:srgbClr val="1D2125"/>
              </a:solidFill>
              <a:highlight>
                <a:srgbClr val="F8F9FA"/>
              </a:highlight>
              <a:latin typeface="+mj-lt"/>
            </a:endParaRPr>
          </a:p>
          <a:p>
            <a:pPr marL="0" indent="0">
              <a:buNone/>
            </a:pPr>
            <a:endParaRPr lang="en-US">
              <a:solidFill>
                <a:srgbClr val="1D2125"/>
              </a:solidFill>
              <a:highlight>
                <a:srgbClr val="F8F9FA"/>
              </a:highlight>
              <a:latin typeface="+mj-lt"/>
            </a:endParaRPr>
          </a:p>
          <a:p>
            <a:endParaRPr lang="en-US">
              <a:solidFill>
                <a:srgbClr val="1D2125"/>
              </a:solidFill>
              <a:highlight>
                <a:srgbClr val="F8F9FA"/>
              </a:highlight>
              <a:latin typeface="+mj-lt"/>
            </a:endParaRPr>
          </a:p>
          <a:p>
            <a:pPr marL="0" indent="0">
              <a:buNone/>
            </a:pPr>
            <a:endParaRPr lang="en-US" b="0" i="0">
              <a:solidFill>
                <a:srgbClr val="1D2125"/>
              </a:solidFill>
              <a:effectLst/>
              <a:highlight>
                <a:srgbClr val="F8F9FA"/>
              </a:highlight>
              <a:latin typeface="+mj-lt"/>
            </a:endParaRPr>
          </a:p>
          <a:p>
            <a:endParaRPr lang="nl-NL"/>
          </a:p>
        </p:txBody>
      </p:sp>
      <p:sp>
        <p:nvSpPr>
          <p:cNvPr id="4" name="Slide Number Placeholder 3">
            <a:extLst>
              <a:ext uri="{FF2B5EF4-FFF2-40B4-BE49-F238E27FC236}">
                <a16:creationId xmlns:a16="http://schemas.microsoft.com/office/drawing/2014/main" id="{4BBAAB17-2949-8285-7F82-9C8373782F44}"/>
              </a:ext>
            </a:extLst>
          </p:cNvPr>
          <p:cNvSpPr>
            <a:spLocks noGrp="1"/>
          </p:cNvSpPr>
          <p:nvPr>
            <p:ph type="sldNum" sz="quarter" idx="4"/>
          </p:nvPr>
        </p:nvSpPr>
        <p:spPr/>
        <p:txBody>
          <a:bodyPr/>
          <a:lstStyle/>
          <a:p>
            <a:fld id="{5EE7099E-8998-4851-915A-4F4831808297}" type="slidenum">
              <a:rPr lang="nl-NL" smtClean="0"/>
              <a:pPr/>
              <a:t>7</a:t>
            </a:fld>
            <a:endParaRPr lang="nl-NL"/>
          </a:p>
        </p:txBody>
      </p:sp>
    </p:spTree>
    <p:extLst>
      <p:ext uri="{BB962C8B-B14F-4D97-AF65-F5344CB8AC3E}">
        <p14:creationId xmlns:p14="http://schemas.microsoft.com/office/powerpoint/2010/main" val="980681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7A558-E918-6321-284A-3F66DA9EC1D2}"/>
              </a:ext>
            </a:extLst>
          </p:cNvPr>
          <p:cNvSpPr>
            <a:spLocks noGrp="1"/>
          </p:cNvSpPr>
          <p:nvPr>
            <p:ph type="title"/>
          </p:nvPr>
        </p:nvSpPr>
        <p:spPr/>
        <p:txBody>
          <a:bodyPr/>
          <a:lstStyle/>
          <a:p>
            <a:r>
              <a:rPr lang="en-US"/>
              <a:t>1. Personal data</a:t>
            </a:r>
            <a:endParaRPr lang="nl-NL"/>
          </a:p>
        </p:txBody>
      </p:sp>
      <p:sp>
        <p:nvSpPr>
          <p:cNvPr id="3" name="Vertical Text Placeholder 2">
            <a:extLst>
              <a:ext uri="{FF2B5EF4-FFF2-40B4-BE49-F238E27FC236}">
                <a16:creationId xmlns:a16="http://schemas.microsoft.com/office/drawing/2014/main" id="{A61D79DB-8696-2279-0F72-46B86E36D781}"/>
              </a:ext>
            </a:extLst>
          </p:cNvPr>
          <p:cNvSpPr>
            <a:spLocks noGrp="1"/>
          </p:cNvSpPr>
          <p:nvPr>
            <p:ph type="body" orient="vert" idx="1"/>
          </p:nvPr>
        </p:nvSpPr>
        <p:spPr/>
        <p:txBody>
          <a:bodyPr vert="horz" lIns="0" tIns="0" rIns="0" bIns="0" rtlCol="0" anchor="t">
            <a:normAutofit/>
          </a:bodyPr>
          <a:lstStyle/>
          <a:p>
            <a:pPr marL="0" indent="0">
              <a:buNone/>
            </a:pPr>
            <a:r>
              <a:rPr lang="en-US" sz="2800" b="0" i="0">
                <a:solidFill>
                  <a:schemeClr val="bg2">
                    <a:lumMod val="90000"/>
                    <a:lumOff val="10000"/>
                  </a:schemeClr>
                </a:solidFill>
                <a:effectLst/>
                <a:latin typeface="+mj-lt"/>
              </a:rPr>
              <a:t>Question: PhD candidate Mindy has written a scholarly article on the effects of car free zones on the traffic safety, comparing the number of traffic incidents between different Dutch municipalities. Which type of data would Mindy most likely use?</a:t>
            </a:r>
            <a:endParaRPr lang="en-US" sz="2800">
              <a:solidFill>
                <a:schemeClr val="bg2">
                  <a:lumMod val="90000"/>
                  <a:lumOff val="10000"/>
                </a:schemeClr>
              </a:solidFill>
              <a:latin typeface="+mj-lt"/>
            </a:endParaRPr>
          </a:p>
          <a:p>
            <a:pPr marL="0" indent="0">
              <a:buNone/>
            </a:pPr>
            <a:endParaRPr lang="en-US" sz="2800" b="0" i="0">
              <a:solidFill>
                <a:srgbClr val="1D2125"/>
              </a:solidFill>
              <a:effectLst/>
              <a:latin typeface="+mj-lt"/>
            </a:endParaRPr>
          </a:p>
          <a:p>
            <a:r>
              <a:rPr lang="en-US" sz="2800">
                <a:solidFill>
                  <a:srgbClr val="1D2125"/>
                </a:solidFill>
                <a:latin typeface="+mj-lt"/>
              </a:rPr>
              <a:t>Non-personal data</a:t>
            </a:r>
          </a:p>
          <a:p>
            <a:r>
              <a:rPr lang="en-US" sz="2800">
                <a:solidFill>
                  <a:srgbClr val="1D2125"/>
                </a:solidFill>
                <a:latin typeface="+mj-lt"/>
              </a:rPr>
              <a:t>Personal data</a:t>
            </a:r>
          </a:p>
          <a:p>
            <a:r>
              <a:rPr lang="en-US" sz="2800">
                <a:solidFill>
                  <a:srgbClr val="1D2125"/>
                </a:solidFill>
                <a:latin typeface="+mj-lt"/>
              </a:rPr>
              <a:t>Sensitive personal data</a:t>
            </a:r>
          </a:p>
          <a:p>
            <a:endParaRPr lang="nl-NL"/>
          </a:p>
        </p:txBody>
      </p:sp>
      <p:sp>
        <p:nvSpPr>
          <p:cNvPr id="4" name="Slide Number Placeholder 3">
            <a:extLst>
              <a:ext uri="{FF2B5EF4-FFF2-40B4-BE49-F238E27FC236}">
                <a16:creationId xmlns:a16="http://schemas.microsoft.com/office/drawing/2014/main" id="{4BBAAB17-2949-8285-7F82-9C8373782F44}"/>
              </a:ext>
            </a:extLst>
          </p:cNvPr>
          <p:cNvSpPr>
            <a:spLocks noGrp="1"/>
          </p:cNvSpPr>
          <p:nvPr>
            <p:ph type="sldNum" sz="quarter" idx="4"/>
          </p:nvPr>
        </p:nvSpPr>
        <p:spPr/>
        <p:txBody>
          <a:bodyPr/>
          <a:lstStyle/>
          <a:p>
            <a:fld id="{5EE7099E-8998-4851-915A-4F4831808297}" type="slidenum">
              <a:rPr lang="nl-NL" smtClean="0"/>
              <a:pPr/>
              <a:t>8</a:t>
            </a:fld>
            <a:endParaRPr lang="nl-NL"/>
          </a:p>
        </p:txBody>
      </p:sp>
    </p:spTree>
    <p:extLst>
      <p:ext uri="{BB962C8B-B14F-4D97-AF65-F5344CB8AC3E}">
        <p14:creationId xmlns:p14="http://schemas.microsoft.com/office/powerpoint/2010/main" val="3662946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7A558-E918-6321-284A-3F66DA9EC1D2}"/>
              </a:ext>
            </a:extLst>
          </p:cNvPr>
          <p:cNvSpPr>
            <a:spLocks noGrp="1"/>
          </p:cNvSpPr>
          <p:nvPr>
            <p:ph type="title"/>
          </p:nvPr>
        </p:nvSpPr>
        <p:spPr/>
        <p:txBody>
          <a:bodyPr/>
          <a:lstStyle/>
          <a:p>
            <a:r>
              <a:rPr lang="en-US"/>
              <a:t>1. Personal data</a:t>
            </a:r>
            <a:endParaRPr lang="nl-NL"/>
          </a:p>
        </p:txBody>
      </p:sp>
      <p:sp>
        <p:nvSpPr>
          <p:cNvPr id="3" name="Vertical Text Placeholder 2">
            <a:extLst>
              <a:ext uri="{FF2B5EF4-FFF2-40B4-BE49-F238E27FC236}">
                <a16:creationId xmlns:a16="http://schemas.microsoft.com/office/drawing/2014/main" id="{A61D79DB-8696-2279-0F72-46B86E36D781}"/>
              </a:ext>
            </a:extLst>
          </p:cNvPr>
          <p:cNvSpPr>
            <a:spLocks noGrp="1"/>
          </p:cNvSpPr>
          <p:nvPr>
            <p:ph type="body" orient="vert" idx="1"/>
          </p:nvPr>
        </p:nvSpPr>
        <p:spPr/>
        <p:txBody>
          <a:bodyPr vert="horz" lIns="0" tIns="0" rIns="0" bIns="0" rtlCol="0" anchor="t">
            <a:normAutofit/>
          </a:bodyPr>
          <a:lstStyle/>
          <a:p>
            <a:pPr marL="0" indent="0">
              <a:buNone/>
            </a:pPr>
            <a:r>
              <a:rPr lang="en-US" sz="2800" b="0" i="0">
                <a:solidFill>
                  <a:schemeClr val="bg2">
                    <a:lumMod val="90000"/>
                    <a:lumOff val="10000"/>
                  </a:schemeClr>
                </a:solidFill>
                <a:effectLst/>
                <a:latin typeface="+mj-lt"/>
              </a:rPr>
              <a:t>Question: PhD candidate Mindy has written a scholarly article on the effects of car free zones on the traffic safety, comparing the number of traffic incidents between different Dutch municipalities. Which type of data would Mindy most likely use?</a:t>
            </a:r>
            <a:endParaRPr lang="en-US" sz="2800">
              <a:solidFill>
                <a:schemeClr val="bg2">
                  <a:lumMod val="90000"/>
                  <a:lumOff val="10000"/>
                </a:schemeClr>
              </a:solidFill>
              <a:latin typeface="+mj-lt"/>
            </a:endParaRPr>
          </a:p>
          <a:p>
            <a:pPr marL="0" indent="0">
              <a:buNone/>
            </a:pPr>
            <a:endParaRPr lang="en-US" sz="2800" b="0" i="0">
              <a:solidFill>
                <a:srgbClr val="1D2125"/>
              </a:solidFill>
              <a:effectLst/>
              <a:latin typeface="+mj-lt"/>
            </a:endParaRPr>
          </a:p>
          <a:p>
            <a:r>
              <a:rPr lang="en-US" sz="2800" b="1">
                <a:solidFill>
                  <a:srgbClr val="1D2125"/>
                </a:solidFill>
                <a:latin typeface="+mj-lt"/>
              </a:rPr>
              <a:t>Non-personal data</a:t>
            </a:r>
          </a:p>
          <a:p>
            <a:r>
              <a:rPr lang="en-US" sz="2800">
                <a:solidFill>
                  <a:srgbClr val="1D2125"/>
                </a:solidFill>
                <a:latin typeface="+mj-lt"/>
              </a:rPr>
              <a:t>Personal data</a:t>
            </a:r>
          </a:p>
          <a:p>
            <a:r>
              <a:rPr lang="en-US" sz="2800">
                <a:solidFill>
                  <a:srgbClr val="1D2125"/>
                </a:solidFill>
                <a:latin typeface="+mj-lt"/>
              </a:rPr>
              <a:t>Sensitive personal data</a:t>
            </a:r>
          </a:p>
          <a:p>
            <a:endParaRPr lang="nl-NL"/>
          </a:p>
        </p:txBody>
      </p:sp>
      <p:sp>
        <p:nvSpPr>
          <p:cNvPr id="4" name="Slide Number Placeholder 3">
            <a:extLst>
              <a:ext uri="{FF2B5EF4-FFF2-40B4-BE49-F238E27FC236}">
                <a16:creationId xmlns:a16="http://schemas.microsoft.com/office/drawing/2014/main" id="{4BBAAB17-2949-8285-7F82-9C8373782F44}"/>
              </a:ext>
            </a:extLst>
          </p:cNvPr>
          <p:cNvSpPr>
            <a:spLocks noGrp="1"/>
          </p:cNvSpPr>
          <p:nvPr>
            <p:ph type="sldNum" sz="quarter" idx="4"/>
          </p:nvPr>
        </p:nvSpPr>
        <p:spPr/>
        <p:txBody>
          <a:bodyPr/>
          <a:lstStyle/>
          <a:p>
            <a:fld id="{5EE7099E-8998-4851-915A-4F4831808297}" type="slidenum">
              <a:rPr lang="nl-NL" smtClean="0"/>
              <a:pPr/>
              <a:t>9</a:t>
            </a:fld>
            <a:endParaRPr lang="nl-NL"/>
          </a:p>
        </p:txBody>
      </p:sp>
    </p:spTree>
    <p:extLst>
      <p:ext uri="{BB962C8B-B14F-4D97-AF65-F5344CB8AC3E}">
        <p14:creationId xmlns:p14="http://schemas.microsoft.com/office/powerpoint/2010/main" val="7521675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bce83e47c546ff6ac1b4b362eaa37f0f7a52c"/>
</p:tagLst>
</file>

<file path=ppt/theme/theme1.xml><?xml version="1.0" encoding="utf-8"?>
<a:theme xmlns:a="http://schemas.openxmlformats.org/drawingml/2006/main" name="Corporate template-set Universiteit Leiden">
  <a:themeElements>
    <a:clrScheme name="Universiteit Leiden">
      <a:dk1>
        <a:srgbClr val="000000"/>
      </a:dk1>
      <a:lt1>
        <a:srgbClr val="FFFFFF"/>
      </a:lt1>
      <a:dk2>
        <a:srgbClr val="8592BC"/>
      </a:dk2>
      <a:lt2>
        <a:srgbClr val="001158"/>
      </a:lt2>
      <a:accent1>
        <a:srgbClr val="9EBA2E"/>
      </a:accent1>
      <a:accent2>
        <a:srgbClr val="5CB1EB"/>
      </a:accent2>
      <a:accent3>
        <a:srgbClr val="34A3A9"/>
      </a:accent3>
      <a:accent4>
        <a:srgbClr val="F46E32"/>
      </a:accent4>
      <a:accent5>
        <a:srgbClr val="2C712D"/>
      </a:accent5>
      <a:accent6>
        <a:srgbClr val="B02079"/>
      </a:accent6>
      <a:hlink>
        <a:srgbClr val="0033CC"/>
      </a:hlink>
      <a:folHlink>
        <a:srgbClr val="7030A0"/>
      </a:folHlink>
    </a:clrScheme>
    <a:fontScheme name="Universiteit Leiden">
      <a:majorFont>
        <a:latin typeface="Georgia"/>
        <a:ea typeface=""/>
        <a:cs typeface=""/>
      </a:majorFont>
      <a:minorFont>
        <a:latin typeface="Georgi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08000" tIns="108000" rIns="108000" bIns="108000" rtlCol="0">
        <a:noAutofit/>
      </a:bodyPr>
      <a:lstStyle>
        <a:defPPr>
          <a:defRPr noProof="0" dirty="0" err="1" smtClean="0">
            <a:solidFill>
              <a:schemeClr val="bg2"/>
            </a:solidFill>
          </a:defRPr>
        </a:defPPr>
      </a:lstStyle>
    </a:txDef>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760409-cf5a-4dde-af98-45a563cf2c4e">
      <Terms xmlns="http://schemas.microsoft.com/office/infopath/2007/PartnerControls"/>
    </lcf76f155ced4ddcb4097134ff3c332f>
    <TaxCatchAll xmlns="eafb1e27-4675-408f-b82d-60073cecff6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F3F65C69C6C26449227B71ADE07FFAF" ma:contentTypeVersion="17" ma:contentTypeDescription="Create a new document." ma:contentTypeScope="" ma:versionID="1b9940807ba4ce38c38239c55ed93fb9">
  <xsd:schema xmlns:xsd="http://www.w3.org/2001/XMLSchema" xmlns:xs="http://www.w3.org/2001/XMLSchema" xmlns:p="http://schemas.microsoft.com/office/2006/metadata/properties" xmlns:ns2="cd760409-cf5a-4dde-af98-45a563cf2c4e" xmlns:ns3="eafb1e27-4675-408f-b82d-60073cecff63" targetNamespace="http://schemas.microsoft.com/office/2006/metadata/properties" ma:root="true" ma:fieldsID="c23b146934371a54a90a59da2bcc954c" ns2:_="" ns3:_="">
    <xsd:import namespace="cd760409-cf5a-4dde-af98-45a563cf2c4e"/>
    <xsd:import namespace="eafb1e27-4675-408f-b82d-60073cecff6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760409-cf5a-4dde-af98-45a563cf2c4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5631252e-6fa5-4b2b-9987-d0b6e83c6b6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afb1e27-4675-408f-b82d-60073cecff6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424a1423-cf46-4eb9-95c9-f8c3593a9ee9}" ma:internalName="TaxCatchAll" ma:showField="CatchAllData" ma:web="eafb1e27-4675-408f-b82d-60073cecff6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FAB31E-8639-4E66-82E8-2E70D8C73DFD}">
  <ds:schemaRefs>
    <ds:schemaRef ds:uri="http://schemas.microsoft.com/sharepoint/v3/contenttype/forms"/>
  </ds:schemaRefs>
</ds:datastoreItem>
</file>

<file path=customXml/itemProps2.xml><?xml version="1.0" encoding="utf-8"?>
<ds:datastoreItem xmlns:ds="http://schemas.openxmlformats.org/officeDocument/2006/customXml" ds:itemID="{D40E4293-2462-4587-B48B-4F0CA3D6054B}">
  <ds:schemaRefs>
    <ds:schemaRef ds:uri="4b8771d3-9a81-4f4b-a360-0b6fb352f722"/>
    <ds:schemaRef ds:uri="c876f6a6-bf7e-4896-9776-3582dbbdc41d"/>
    <ds:schemaRef ds:uri="cd760409-cf5a-4dde-af98-45a563cf2c4e"/>
    <ds:schemaRef ds:uri="d02c22a2-1cd4-4c86-ac0c-cb68d4dcc251"/>
    <ds:schemaRef ds:uri="e38f94d6-ef51-4403-b676-5f31f625fbe3"/>
    <ds:schemaRef ds:uri="eafb1e27-4675-408f-b82d-60073cecff6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0F19640-B959-40DD-8778-98B2718D264C}">
  <ds:schemaRefs>
    <ds:schemaRef ds:uri="cd760409-cf5a-4dde-af98-45a563cf2c4e"/>
    <ds:schemaRef ds:uri="eafb1e27-4675-408f-b82d-60073cecff6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Custom</PresentationFormat>
  <Slides>34</Slides>
  <Notes>2</Notes>
  <HiddenSlides>0</HiddenSlide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Corporate template-set Universiteit Leiden</vt:lpstr>
      <vt:lpstr>Privacy and Personal Data</vt:lpstr>
      <vt:lpstr>Overview</vt:lpstr>
      <vt:lpstr>1. Personal data</vt:lpstr>
      <vt:lpstr>Personal data</vt:lpstr>
      <vt:lpstr>1. Personal data</vt:lpstr>
      <vt:lpstr>1. Personal data</vt:lpstr>
      <vt:lpstr>1. Personal data</vt:lpstr>
      <vt:lpstr>1. Personal data</vt:lpstr>
      <vt:lpstr>1. Personal data</vt:lpstr>
      <vt:lpstr>2. Privacy and the GDPR</vt:lpstr>
      <vt:lpstr>2. Privacy and the GDPR</vt:lpstr>
      <vt:lpstr>2. Privacy and the GDPR</vt:lpstr>
      <vt:lpstr>2. Privacy and the GDPR</vt:lpstr>
      <vt:lpstr>2. Privacy and the GDPR</vt:lpstr>
      <vt:lpstr>3. Privacy form (DPIA) </vt:lpstr>
      <vt:lpstr>3. Privacy form (DPIA) </vt:lpstr>
      <vt:lpstr>3. Privacy form (DPIA)</vt:lpstr>
      <vt:lpstr>4. Privacy measures</vt:lpstr>
      <vt:lpstr>4. Privacy measures</vt:lpstr>
      <vt:lpstr>4. Privacy measures</vt:lpstr>
      <vt:lpstr>4. Privacy measures</vt:lpstr>
      <vt:lpstr>4. Privacy measures</vt:lpstr>
      <vt:lpstr>4. Privacy measures</vt:lpstr>
      <vt:lpstr>4. Privacy measures</vt:lpstr>
      <vt:lpstr>4. Privacy measures</vt:lpstr>
      <vt:lpstr>4. Privacy measures</vt:lpstr>
      <vt:lpstr>5. Data breaches</vt:lpstr>
      <vt:lpstr>6. Data sharing agreements/consortium agreements </vt:lpstr>
      <vt:lpstr>6. Data sharing agreements/consortium agreements </vt:lpstr>
      <vt:lpstr>7. MRI data</vt:lpstr>
      <vt:lpstr>PowerPoint Presentation</vt:lpstr>
      <vt:lpstr>8. Who to contact?</vt:lpstr>
      <vt:lpstr>PowerPoint Presentation</vt:lpstr>
      <vt:lpstr>Thank you for listening!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Privacy&amp;Onderzoek_workshop FSW_NTSWW.pptx</dc:title>
  <dc:creator>Boxel, P.L.B. van</dc:creator>
  <cp:revision>2</cp:revision>
  <cp:lastPrinted>2018-10-01T12:04:25Z</cp:lastPrinted>
  <dcterms:created xsi:type="dcterms:W3CDTF">2015-03-10T08:05:39Z</dcterms:created>
  <dcterms:modified xsi:type="dcterms:W3CDTF">2024-10-09T09:22:01Z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0x0101005F3F65C69C6C26449227B71ADE07FFAF</vt:lpwstr>
  </property>
  <property fmtid="{D5CDD505-2E9C-101B-9397-08002B2CF9AE}" pid="3" name="MediaServiceImageTags">
    <vt:lpwstr/>
  </property>
</Properties>
</file>