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 id="2147483668" r:id="rId3"/>
    <p:sldMasterId id="2147483672" r:id="rId4"/>
  </p:sldMasterIdLst>
  <p:notesMasterIdLst>
    <p:notesMasterId r:id="rId24"/>
  </p:notesMasterIdLst>
  <p:sldIdLst>
    <p:sldId id="258" r:id="rId5"/>
    <p:sldId id="265" r:id="rId6"/>
    <p:sldId id="268" r:id="rId7"/>
    <p:sldId id="277" r:id="rId8"/>
    <p:sldId id="278" r:id="rId9"/>
    <p:sldId id="279" r:id="rId10"/>
    <p:sldId id="280" r:id="rId11"/>
    <p:sldId id="281" r:id="rId12"/>
    <p:sldId id="267" r:id="rId13"/>
    <p:sldId id="282" r:id="rId14"/>
    <p:sldId id="266" r:id="rId15"/>
    <p:sldId id="274" r:id="rId16"/>
    <p:sldId id="273" r:id="rId17"/>
    <p:sldId id="275" r:id="rId18"/>
    <p:sldId id="270" r:id="rId19"/>
    <p:sldId id="283" r:id="rId20"/>
    <p:sldId id="269" r:id="rId21"/>
    <p:sldId id="276" r:id="rId22"/>
    <p:sldId id="271" r:id="rId2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CCCCFF"/>
    <a:srgbClr val="D8E3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5435" autoAdjust="0"/>
  </p:normalViewPr>
  <p:slideViewPr>
    <p:cSldViewPr>
      <p:cViewPr>
        <p:scale>
          <a:sx n="120" d="100"/>
          <a:sy n="120" d="100"/>
        </p:scale>
        <p:origin x="-738"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59DF45-1F7C-4BDD-A00B-1ECB8A511487}" type="datetimeFigureOut">
              <a:rPr lang="nl-NL" smtClean="0"/>
              <a:t>1-11-2016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932555-A1C6-4FCC-A54F-09601A1F24CB}" type="slidenum">
              <a:rPr lang="nl-NL" smtClean="0"/>
              <a:t>‹#›</a:t>
            </a:fld>
            <a:endParaRPr lang="nl-NL"/>
          </a:p>
        </p:txBody>
      </p:sp>
    </p:spTree>
    <p:extLst>
      <p:ext uri="{BB962C8B-B14F-4D97-AF65-F5344CB8AC3E}">
        <p14:creationId xmlns:p14="http://schemas.microsoft.com/office/powerpoint/2010/main" val="2671938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noProof="0"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1</a:t>
            </a:fld>
            <a:endParaRPr lang="nl-NL"/>
          </a:p>
        </p:txBody>
      </p:sp>
    </p:spTree>
    <p:extLst>
      <p:ext uri="{BB962C8B-B14F-4D97-AF65-F5344CB8AC3E}">
        <p14:creationId xmlns:p14="http://schemas.microsoft.com/office/powerpoint/2010/main" val="2192859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10</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11</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12</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13</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15</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16</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17</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18</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19</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2</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3</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4</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5</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6</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7</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8</a:t>
            </a:fld>
            <a:endParaRPr lang="nl-NL"/>
          </a:p>
        </p:txBody>
      </p:sp>
    </p:spTree>
    <p:extLst>
      <p:ext uri="{BB962C8B-B14F-4D97-AF65-F5344CB8AC3E}">
        <p14:creationId xmlns:p14="http://schemas.microsoft.com/office/powerpoint/2010/main" val="172959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6932555-A1C6-4FCC-A54F-09601A1F24CB}" type="slidenum">
              <a:rPr lang="nl-NL" smtClean="0"/>
              <a:t>9</a:t>
            </a:fld>
            <a:endParaRPr lang="nl-NL"/>
          </a:p>
        </p:txBody>
      </p:sp>
    </p:spTree>
    <p:extLst>
      <p:ext uri="{BB962C8B-B14F-4D97-AF65-F5344CB8AC3E}">
        <p14:creationId xmlns:p14="http://schemas.microsoft.com/office/powerpoint/2010/main" val="172959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lvl1pPr marL="0" indent="1588">
              <a:defRPr/>
            </a:lvl1pPr>
            <a:lvl2pPr marL="152400" marR="0" indent="-150813" algn="l" defTabSz="914400" rtl="0" eaLnBrk="0" fontAlgn="base" latinLnBrk="0" hangingPunct="0">
              <a:lnSpc>
                <a:spcPct val="100000"/>
              </a:lnSpc>
              <a:spcBef>
                <a:spcPct val="20000"/>
              </a:spcBef>
              <a:spcAft>
                <a:spcPct val="0"/>
              </a:spcAft>
              <a:buClrTx/>
              <a:buSzTx/>
              <a:buFont typeface="Arial" charset="0"/>
              <a:buBlip>
                <a:blip r:embed="rId2"/>
              </a:buBlip>
              <a:tabLst/>
              <a:defRPr/>
            </a:lvl2pPr>
            <a:lvl3pPr marL="406400" marR="0" indent="-252413" algn="l" defTabSz="914400" rtl="0" eaLnBrk="0" fontAlgn="base" latinLnBrk="0" hangingPunct="0">
              <a:lnSpc>
                <a:spcPct val="100000"/>
              </a:lnSpc>
              <a:spcBef>
                <a:spcPct val="20000"/>
              </a:spcBef>
              <a:spcAft>
                <a:spcPct val="0"/>
              </a:spcAft>
              <a:buClrTx/>
              <a:buSzTx/>
              <a:buFont typeface="Arial" charset="0"/>
              <a:buBlip>
                <a:blip r:embed="rId3"/>
              </a:buBlip>
              <a:tabLst/>
              <a:defRPr/>
            </a:lvl3pPr>
            <a:lvl4pPr marL="633413" marR="0" indent="-225425" algn="l" defTabSz="914400" rtl="0" eaLnBrk="0" fontAlgn="base" latinLnBrk="0" hangingPunct="0">
              <a:lnSpc>
                <a:spcPct val="100000"/>
              </a:lnSpc>
              <a:spcBef>
                <a:spcPct val="20000"/>
              </a:spcBef>
              <a:spcAft>
                <a:spcPct val="0"/>
              </a:spcAft>
              <a:buClrTx/>
              <a:buSzTx/>
              <a:buFont typeface="Arial" charset="0"/>
              <a:buBlip>
                <a:blip r:embed="rId4"/>
              </a:buBlip>
              <a:tabLst/>
              <a:defRPr/>
            </a:lvl4pPr>
          </a:lstStyle>
          <a:p>
            <a:pPr lvl="0"/>
            <a:r>
              <a:rPr lang="en-US"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p:txBody>
      </p:sp>
    </p:spTree>
    <p:extLst>
      <p:ext uri="{BB962C8B-B14F-4D97-AF65-F5344CB8AC3E}">
        <p14:creationId xmlns:p14="http://schemas.microsoft.com/office/powerpoint/2010/main" val="4496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Titeldia met afbeelding">
    <p:spTree>
      <p:nvGrpSpPr>
        <p:cNvPr id="1" name=""/>
        <p:cNvGrpSpPr/>
        <p:nvPr/>
      </p:nvGrpSpPr>
      <p:grpSpPr>
        <a:xfrm>
          <a:off x="0" y="0"/>
          <a:ext cx="0" cy="0"/>
          <a:chOff x="0" y="0"/>
          <a:chExt cx="0" cy="0"/>
        </a:xfrm>
      </p:grpSpPr>
      <p:sp>
        <p:nvSpPr>
          <p:cNvPr id="4" name="Tijdelijke aanduiding voor illustratie 3"/>
          <p:cNvSpPr>
            <a:spLocks noGrp="1"/>
          </p:cNvSpPr>
          <p:nvPr>
            <p:ph type="clipArt" sz="quarter" idx="10"/>
          </p:nvPr>
        </p:nvSpPr>
        <p:spPr>
          <a:xfrm>
            <a:off x="0" y="0"/>
            <a:ext cx="4572000" cy="6858000"/>
          </a:xfrm>
        </p:spPr>
        <p:txBody>
          <a:bodyPr/>
          <a:lstStyle/>
          <a:p>
            <a:r>
              <a:rPr lang="nl-NL" smtClean="0"/>
              <a:t>Klik op het pictogram als u een illustratie wilt toevoegen</a:t>
            </a:r>
            <a:endParaRPr lang="nl-NL"/>
          </a:p>
        </p:txBody>
      </p:sp>
      <p:sp>
        <p:nvSpPr>
          <p:cNvPr id="45058" name="shpKleurvlak"/>
          <p:cNvSpPr>
            <a:spLocks noChangeArrowheads="1"/>
          </p:cNvSpPr>
          <p:nvPr/>
        </p:nvSpPr>
        <p:spPr bwMode="auto">
          <a:xfrm>
            <a:off x="4572000" y="0"/>
            <a:ext cx="4572000" cy="6858000"/>
          </a:xfrm>
          <a:prstGeom prst="rect">
            <a:avLst/>
          </a:prstGeom>
          <a:solidFill>
            <a:schemeClr val="accent1"/>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spcBef>
                <a:spcPct val="0"/>
              </a:spcBef>
            </a:pPr>
            <a:endParaRPr lang="en-US" sz="4000">
              <a:solidFill>
                <a:srgbClr val="000000"/>
              </a:solidFill>
              <a:latin typeface="Times New Roman" charset="0"/>
            </a:endParaRPr>
          </a:p>
        </p:txBody>
      </p:sp>
      <p:sp>
        <p:nvSpPr>
          <p:cNvPr id="45059" name="Rectangle 3"/>
          <p:cNvSpPr>
            <a:spLocks noGrp="1" noChangeArrowheads="1"/>
          </p:cNvSpPr>
          <p:nvPr>
            <p:ph type="ctrTitle"/>
          </p:nvPr>
        </p:nvSpPr>
        <p:spPr>
          <a:xfrm>
            <a:off x="4922841" y="2474919"/>
            <a:ext cx="3598862" cy="942975"/>
          </a:xfrm>
        </p:spPr>
        <p:txBody>
          <a:bodyPr/>
          <a:lstStyle>
            <a:lvl1pPr>
              <a:defRPr>
                <a:solidFill>
                  <a:srgbClr val="000000"/>
                </a:solidFill>
              </a:defRPr>
            </a:lvl1pPr>
          </a:lstStyle>
          <a:p>
            <a:pPr lvl="0"/>
            <a:r>
              <a:rPr lang="nl-NL" noProof="0" smtClean="0"/>
              <a:t>Klik om de stijl te bewerken</a:t>
            </a:r>
          </a:p>
        </p:txBody>
      </p:sp>
      <p:sp>
        <p:nvSpPr>
          <p:cNvPr id="45060" name="Rectangle 4"/>
          <p:cNvSpPr>
            <a:spLocks noGrp="1" noChangeArrowheads="1"/>
          </p:cNvSpPr>
          <p:nvPr>
            <p:ph type="subTitle" idx="1"/>
          </p:nvPr>
        </p:nvSpPr>
        <p:spPr>
          <a:xfrm>
            <a:off x="4908553" y="3511550"/>
            <a:ext cx="3598863" cy="2609850"/>
          </a:xfrm>
        </p:spPr>
        <p:txBody>
          <a:bodyPr/>
          <a:lstStyle>
            <a:lvl1pPr>
              <a:spcBef>
                <a:spcPct val="0"/>
              </a:spcBef>
              <a:defRPr/>
            </a:lvl1pPr>
          </a:lstStyle>
          <a:p>
            <a:pPr lvl="0"/>
            <a:r>
              <a:rPr lang="nl-NL" noProof="0" smtClean="0"/>
              <a:t>Klik om de ondertitelstijl van het model te bewerken</a:t>
            </a:r>
          </a:p>
        </p:txBody>
      </p:sp>
      <p:sp>
        <p:nvSpPr>
          <p:cNvPr id="45061" name="Rectangle 5"/>
          <p:cNvSpPr>
            <a:spLocks noGrp="1" noChangeArrowheads="1"/>
          </p:cNvSpPr>
          <p:nvPr>
            <p:ph type="dt" sz="half" idx="2"/>
          </p:nvPr>
        </p:nvSpPr>
        <p:spPr>
          <a:xfrm>
            <a:off x="4929191" y="6380163"/>
            <a:ext cx="3598862" cy="360362"/>
          </a:xfrm>
          <a:prstGeom prst="rect">
            <a:avLst/>
          </a:prstGeom>
        </p:spPr>
        <p:txBody>
          <a:bodyPr/>
          <a:lstStyle>
            <a:lvl1pPr>
              <a:defRPr/>
            </a:lvl1pPr>
          </a:lstStyle>
          <a:p>
            <a:fld id="{86718785-E14D-4AF6-B1B5-D35F6F0B71BC}" type="datetime4">
              <a:rPr lang="nl-NL" smtClean="0">
                <a:solidFill>
                  <a:srgbClr val="000000"/>
                </a:solidFill>
              </a:rPr>
              <a:pPr/>
              <a:t>1 november 2016</a:t>
            </a:fld>
            <a:endParaRPr lang="nl-NL" dirty="0">
              <a:solidFill>
                <a:srgbClr val="000000"/>
              </a:solidFill>
            </a:endParaRPr>
          </a:p>
        </p:txBody>
      </p:sp>
      <p:pic>
        <p:nvPicPr>
          <p:cNvPr id="45068" name="Picture 12" descr="RO_BD_Logo_Powerpoint_pos_n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5588" cy="200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9646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 y="20"/>
            <a:ext cx="4322885" cy="1071563"/>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33413" y="1903413"/>
            <a:ext cx="3922712" cy="3808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8532" y="1903413"/>
            <a:ext cx="3922713" cy="3808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solidFill>
                  <a:schemeClr val="tx1"/>
                </a:solidFill>
              </a:defRPr>
            </a:lvl1pPr>
          </a:lstStyle>
          <a:p>
            <a:pPr>
              <a:defRPr/>
            </a:pPr>
            <a:fld id="{3E30AA04-CBCB-4348-9549-AC962D93BD4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4115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lgn="l">
              <a:defRPr/>
            </a:lvl1pPr>
          </a:lstStyle>
          <a:p>
            <a:r>
              <a:rPr lang="en-US" dirty="0" smtClean="0"/>
              <a:t>Click to edit Master title style</a:t>
            </a:r>
            <a:endParaRPr lang="nl-NL"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hpKleurvlakBoven"/>
          <p:cNvSpPr>
            <a:spLocks noGrp="1" noChangeArrowheads="1"/>
          </p:cNvSpPr>
          <p:nvPr>
            <p:ph type="ftr" sz="quarter" idx="10"/>
          </p:nvPr>
        </p:nvSpPr>
        <p:spPr/>
        <p:txBody>
          <a:bodyPr/>
          <a:lstStyle>
            <a:lvl1pPr>
              <a:defRPr/>
            </a:lvl1pPr>
          </a:lstStyle>
          <a:p>
            <a:pPr>
              <a:defRPr/>
            </a:pPr>
            <a:endParaRPr lang="nl-NL">
              <a:solidFill>
                <a:srgbClr val="000000"/>
              </a:solidFill>
            </a:endParaRPr>
          </a:p>
        </p:txBody>
      </p:sp>
      <p:sp>
        <p:nvSpPr>
          <p:cNvPr id="5" name="shpBeeldmerk"/>
          <p:cNvSpPr>
            <a:spLocks noGrp="1" noChangeArrowheads="1"/>
          </p:cNvSpPr>
          <p:nvPr>
            <p:ph type="sldNum" sz="quarter" idx="11"/>
          </p:nvPr>
        </p:nvSpPr>
        <p:spPr>
          <a:xfrm>
            <a:off x="341438" y="6489700"/>
            <a:ext cx="712177" cy="306388"/>
          </a:xfrm>
        </p:spPr>
        <p:txBody>
          <a:bodyPr/>
          <a:lstStyle>
            <a:lvl1pPr>
              <a:defRPr/>
            </a:lvl1pPr>
          </a:lstStyle>
          <a:p>
            <a:pPr>
              <a:defRPr/>
            </a:pPr>
            <a:fld id="{FA6263E5-22D9-4FA7-82EF-0EFEFF62A6FC}" type="slidenum">
              <a:rPr lang="nl-NL">
                <a:solidFill>
                  <a:srgbClr val="000000"/>
                </a:solidFill>
              </a:rPr>
              <a:pPr>
                <a:defRPr/>
              </a:pPr>
              <a:t>‹#›</a:t>
            </a:fld>
            <a:endParaRPr lang="nl-NL" dirty="0">
              <a:solidFill>
                <a:srgbClr val="000000"/>
              </a:solidFill>
            </a:endParaRPr>
          </a:p>
        </p:txBody>
      </p:sp>
    </p:spTree>
    <p:extLst>
      <p:ext uri="{BB962C8B-B14F-4D97-AF65-F5344CB8AC3E}">
        <p14:creationId xmlns:p14="http://schemas.microsoft.com/office/powerpoint/2010/main" val="1800900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xfrm>
            <a:off x="4495805" y="6573838"/>
            <a:ext cx="4156075" cy="284162"/>
          </a:xfrm>
          <a:prstGeom prst="rect">
            <a:avLst/>
          </a:prstGeom>
          <a:ln/>
        </p:spPr>
        <p:txBody>
          <a:bodyPr/>
          <a:lstStyle>
            <a:lvl1pPr>
              <a:defRPr/>
            </a:lvl1pPr>
          </a:lstStyle>
          <a:p>
            <a:pPr fontAlgn="base">
              <a:spcBef>
                <a:spcPct val="0"/>
              </a:spcBef>
              <a:spcAft>
                <a:spcPct val="0"/>
              </a:spcAft>
            </a:pPr>
            <a:fld id="{16388973-4CAC-48B7-9ABC-90BED4CDBE18}" type="datetime3">
              <a:rPr lang="nl-NL" sz="2600">
                <a:solidFill>
                  <a:srgbClr val="000000"/>
                </a:solidFill>
                <a:latin typeface="Marlett" pitchFamily="2" charset="2"/>
                <a:cs typeface="Arial" charset="0"/>
              </a:rPr>
              <a:pPr fontAlgn="base">
                <a:spcBef>
                  <a:spcPct val="0"/>
                </a:spcBef>
                <a:spcAft>
                  <a:spcPct val="0"/>
                </a:spcAft>
              </a:pPr>
              <a:t>1/11/16</a:t>
            </a:fld>
            <a:endParaRPr lang="nl-NL" sz="2600">
              <a:solidFill>
                <a:srgbClr val="000000"/>
              </a:solidFill>
              <a:latin typeface="Marlett" pitchFamily="2" charset="2"/>
              <a:cs typeface="Arial" charset="0"/>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nl-NL">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fld id="{25E13886-D28C-47A1-B5A6-913ED66C38CC}" type="slidenum">
              <a:rPr lang="nl-NL">
                <a:solidFill>
                  <a:srgbClr val="000000"/>
                </a:solidFill>
              </a:rPr>
              <a:pPr/>
              <a:t>‹#›</a:t>
            </a:fld>
            <a:endParaRPr lang="nl-NL">
              <a:solidFill>
                <a:srgbClr val="000000"/>
              </a:solidFill>
            </a:endParaRPr>
          </a:p>
        </p:txBody>
      </p:sp>
    </p:spTree>
    <p:extLst>
      <p:ext uri="{BB962C8B-B14F-4D97-AF65-F5344CB8AC3E}">
        <p14:creationId xmlns:p14="http://schemas.microsoft.com/office/powerpoint/2010/main" val="2779174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 y="20"/>
            <a:ext cx="4322885" cy="1071563"/>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33413" y="1903413"/>
            <a:ext cx="3922712" cy="3808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8532" y="1903413"/>
            <a:ext cx="3922713" cy="3808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solidFill>
                  <a:schemeClr val="tx1"/>
                </a:solidFill>
              </a:defRPr>
            </a:lvl1pPr>
          </a:lstStyle>
          <a:p>
            <a:pPr>
              <a:defRPr/>
            </a:pPr>
            <a:fld id="{3E30AA04-CBCB-4348-9549-AC962D93BD4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04284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12" y="19"/>
            <a:ext cx="4322885" cy="1071563"/>
          </a:xfrm>
          <a:prstGeom prst="rect">
            <a:avLst/>
          </a:prstGeom>
        </p:spPr>
        <p:txBody>
          <a:bodyPr/>
          <a:lstStyle>
            <a:lvl1pPr>
              <a:defRPr sz="2000"/>
            </a:lvl1pPr>
          </a:lstStyle>
          <a:p>
            <a:r>
              <a:rPr lang="nl-NL" dirty="0" smtClean="0"/>
              <a:t>Titelstijl van model bewerken</a:t>
            </a:r>
            <a:endParaRPr lang="nl-NL" dirty="0"/>
          </a:p>
        </p:txBody>
      </p:sp>
      <p:sp>
        <p:nvSpPr>
          <p:cNvPr id="5" name="Rectangle 7"/>
          <p:cNvSpPr>
            <a:spLocks noGrp="1" noChangeArrowheads="1"/>
          </p:cNvSpPr>
          <p:nvPr>
            <p:ph type="sldNum" sz="quarter" idx="12"/>
          </p:nvPr>
        </p:nvSpPr>
        <p:spPr>
          <a:ln/>
        </p:spPr>
        <p:txBody>
          <a:bodyPr/>
          <a:lstStyle>
            <a:lvl1pPr>
              <a:defRPr/>
            </a:lvl1pPr>
          </a:lstStyle>
          <a:p>
            <a:fld id="{C2F64C2D-AA7C-4690-89F4-484F80039922}" type="slidenum">
              <a:rPr lang="nl-NL">
                <a:solidFill>
                  <a:srgbClr val="000000"/>
                </a:solidFill>
              </a:rPr>
              <a:pPr/>
              <a:t>‹#›</a:t>
            </a:fld>
            <a:endParaRPr lang="nl-NL">
              <a:solidFill>
                <a:srgbClr val="000000"/>
              </a:solidFill>
            </a:endParaRPr>
          </a:p>
        </p:txBody>
      </p:sp>
      <p:pic>
        <p:nvPicPr>
          <p:cNvPr id="6" name="Picture 1"/>
          <p:cNvPicPr>
            <a:picLocks noChangeAspect="1" noChangeArrowheads="1"/>
          </p:cNvPicPr>
          <p:nvPr userDrawn="1"/>
        </p:nvPicPr>
        <p:blipFill rotWithShape="1">
          <a:blip r:embed="rId2" cstate="print">
            <a:extLst>
              <a:ext uri="{BEBA8EAE-BF5A-486C-A8C5-ECC9F3942E4B}">
                <a14:imgProps xmlns:a14="http://schemas.microsoft.com/office/drawing/2010/main">
                  <a14:imgLayer r:embed="rId3">
                    <a14:imgEffect>
                      <a14:backgroundRemoval t="1418" b="93972" l="920" r="89885">
                        <a14:foregroundMark x1="8736" y1="17730" x2="11264" y2="25177"/>
                        <a14:foregroundMark x1="13103" y1="10638" x2="14943" y2="14184"/>
                        <a14:foregroundMark x1="15402" y1="10284" x2="20000" y2="10284"/>
                        <a14:foregroundMark x1="26897" y1="12057" x2="30345" y2="12057"/>
                        <a14:foregroundMark x1="38851" y1="11702" x2="41839" y2="12057"/>
                        <a14:foregroundMark x1="38161" y1="17021" x2="40690" y2="17021"/>
                        <a14:foregroundMark x1="40000" y1="30142" x2="47126" y2="29787"/>
                        <a14:foregroundMark x1="9195" y1="36170" x2="8506" y2="49291"/>
                        <a14:foregroundMark x1="6897" y1="23050" x2="6897" y2="23050"/>
                        <a14:foregroundMark x1="6207" y1="20213" x2="6207" y2="20213"/>
                        <a14:foregroundMark x1="6437" y1="18794" x2="6437" y2="18794"/>
                        <a14:foregroundMark x1="6667" y1="15248" x2="6667" y2="15248"/>
                        <a14:foregroundMark x1="8276" y1="13830" x2="8276" y2="13830"/>
                        <a14:foregroundMark x1="9885" y1="13121" x2="9885" y2="13121"/>
                        <a14:foregroundMark x1="11954" y1="14539" x2="11954" y2="14539"/>
                        <a14:foregroundMark x1="13563" y1="16312" x2="13563" y2="16312"/>
                        <a14:foregroundMark x1="13563" y1="19504" x2="13563" y2="19504"/>
                        <a14:foregroundMark x1="16552" y1="51418" x2="22989" y2="44681"/>
                        <a14:foregroundMark x1="15632" y1="35461" x2="19310" y2="42199"/>
                        <a14:foregroundMark x1="11724" y1="45390" x2="13793" y2="50355"/>
                        <a14:foregroundMark x1="19310" y1="45745" x2="12184" y2="39362"/>
                        <a14:foregroundMark x1="12184" y1="45035" x2="12184" y2="39362"/>
                        <a14:foregroundMark x1="21379" y1="50355" x2="25287" y2="65248"/>
                        <a14:foregroundMark x1="27126" y1="59220" x2="25517" y2="48582"/>
                        <a14:foregroundMark x1="26667" y1="47872" x2="29425" y2="54965"/>
                        <a14:foregroundMark x1="34023" y1="53901" x2="40920" y2="50355"/>
                        <a14:foregroundMark x1="40690" y1="52482" x2="43218" y2="57801"/>
                        <a14:foregroundMark x1="43448" y1="60284" x2="37471" y2="72695"/>
                        <a14:foregroundMark x1="32874" y1="60284" x2="32874" y2="60284"/>
                        <a14:foregroundMark x1="32874" y1="60284" x2="36092" y2="79433"/>
                        <a14:foregroundMark x1="43908" y1="79078" x2="43678" y2="69149"/>
                        <a14:foregroundMark x1="33333" y1="74113" x2="32874" y2="65957"/>
                        <a14:foregroundMark x1="60000" y1="79433" x2="65977" y2="74823"/>
                        <a14:foregroundMark x1="70575" y1="81206" x2="74943" y2="78014"/>
                        <a14:foregroundMark x1="79770" y1="80142" x2="83218" y2="76241"/>
                        <a14:foregroundMark x1="85517" y1="87589" x2="57011" y2="87234"/>
                        <a14:foregroundMark x1="56552" y1="74113" x2="56552" y2="74113"/>
                        <a14:foregroundMark x1="54943" y1="72695" x2="54943" y2="72695"/>
                        <a14:foregroundMark x1="53103" y1="71986" x2="53103" y2="71986"/>
                        <a14:foregroundMark x1="51034" y1="71986" x2="51034" y2="71986"/>
                        <a14:foregroundMark x1="49655" y1="71986" x2="49655" y2="71986"/>
                        <a14:foregroundMark x1="13563" y1="79787" x2="14943" y2="81206"/>
                        <a14:foregroundMark x1="19540" y1="81915" x2="17701" y2="79433"/>
                        <a14:foregroundMark x1="22069" y1="80142" x2="24138" y2="81560"/>
                        <a14:backgroundMark x1="62529" y1="17021" x2="83678" y2="45745"/>
                      </a14:backgroundRemoval>
                    </a14:imgEffect>
                  </a14:imgLayer>
                </a14:imgProps>
              </a:ext>
              <a:ext uri="{28A0092B-C50C-407E-A947-70E740481C1C}">
                <a14:useLocalDpi xmlns:a14="http://schemas.microsoft.com/office/drawing/2010/main" val="0"/>
              </a:ext>
            </a:extLst>
          </a:blip>
          <a:srcRect r="10414" b="7148"/>
          <a:stretch/>
        </p:blipFill>
        <p:spPr bwMode="auto">
          <a:xfrm>
            <a:off x="7663278" y="0"/>
            <a:ext cx="1495081" cy="108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hpKleurvlakBoven"/>
          <p:cNvSpPr>
            <a:spLocks noGrp="1" noChangeArrowheads="1"/>
          </p:cNvSpPr>
          <p:nvPr>
            <p:ph type="ftr" sz="quarter" idx="10"/>
          </p:nvPr>
        </p:nvSpPr>
        <p:spPr>
          <a:xfrm>
            <a:off x="4728469" y="6496162"/>
            <a:ext cx="4164013" cy="284163"/>
          </a:xfrm>
          <a:prstGeom prst="rect">
            <a:avLst/>
          </a:prstGeom>
        </p:spPr>
        <p:txBody>
          <a:bodyPr/>
          <a:lstStyle>
            <a:lvl1pPr algn="r" defTabSz="914400">
              <a:defRPr sz="1100"/>
            </a:lvl1pPr>
          </a:lstStyle>
          <a:p>
            <a:pPr>
              <a:defRPr/>
            </a:pPr>
            <a:endParaRPr lang="nl-NL" dirty="0">
              <a:solidFill>
                <a:srgbClr val="000000"/>
              </a:solidFill>
            </a:endParaRPr>
          </a:p>
        </p:txBody>
      </p:sp>
    </p:spTree>
    <p:extLst>
      <p:ext uri="{BB962C8B-B14F-4D97-AF65-F5344CB8AC3E}">
        <p14:creationId xmlns:p14="http://schemas.microsoft.com/office/powerpoint/2010/main" val="321944218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lgn="l">
              <a:defRPr/>
            </a:lvl1pPr>
          </a:lstStyle>
          <a:p>
            <a:r>
              <a:rPr lang="en-US" dirty="0" smtClean="0"/>
              <a:t>Click to edit Master title style</a:t>
            </a:r>
            <a:endParaRPr lang="nl-NL"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hpKleurvlakBoven"/>
          <p:cNvSpPr>
            <a:spLocks noGrp="1" noChangeArrowheads="1"/>
          </p:cNvSpPr>
          <p:nvPr>
            <p:ph type="ftr" sz="quarter" idx="10"/>
          </p:nvPr>
        </p:nvSpPr>
        <p:spPr/>
        <p:txBody>
          <a:bodyPr/>
          <a:lstStyle>
            <a:lvl1pPr>
              <a:defRPr/>
            </a:lvl1pPr>
          </a:lstStyle>
          <a:p>
            <a:pPr>
              <a:defRPr/>
            </a:pPr>
            <a:endParaRPr lang="nl-NL">
              <a:solidFill>
                <a:srgbClr val="000000"/>
              </a:solidFill>
            </a:endParaRPr>
          </a:p>
        </p:txBody>
      </p:sp>
      <p:sp>
        <p:nvSpPr>
          <p:cNvPr id="5" name="shpBeeldmerk"/>
          <p:cNvSpPr>
            <a:spLocks noGrp="1" noChangeArrowheads="1"/>
          </p:cNvSpPr>
          <p:nvPr>
            <p:ph type="sldNum" sz="quarter" idx="11"/>
          </p:nvPr>
        </p:nvSpPr>
        <p:spPr>
          <a:xfrm>
            <a:off x="341435" y="6489700"/>
            <a:ext cx="712177" cy="306388"/>
          </a:xfrm>
        </p:spPr>
        <p:txBody>
          <a:bodyPr/>
          <a:lstStyle>
            <a:lvl1pPr>
              <a:defRPr/>
            </a:lvl1pPr>
          </a:lstStyle>
          <a:p>
            <a:pPr>
              <a:defRPr/>
            </a:pPr>
            <a:fld id="{FA6263E5-22D9-4FA7-82EF-0EFEFF62A6FC}" type="slidenum">
              <a:rPr lang="nl-NL">
                <a:solidFill>
                  <a:srgbClr val="000000"/>
                </a:solidFill>
              </a:rPr>
              <a:pPr>
                <a:defRPr/>
              </a:pPr>
              <a:t>‹#›</a:t>
            </a:fld>
            <a:endParaRPr lang="nl-NL" dirty="0">
              <a:solidFill>
                <a:srgbClr val="000000"/>
              </a:solidFill>
            </a:endParaRPr>
          </a:p>
        </p:txBody>
      </p:sp>
    </p:spTree>
    <p:extLst>
      <p:ext uri="{BB962C8B-B14F-4D97-AF65-F5344CB8AC3E}">
        <p14:creationId xmlns:p14="http://schemas.microsoft.com/office/powerpoint/2010/main" val="3508771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Titeldia met afbeelding">
    <p:spTree>
      <p:nvGrpSpPr>
        <p:cNvPr id="1" name=""/>
        <p:cNvGrpSpPr/>
        <p:nvPr/>
      </p:nvGrpSpPr>
      <p:grpSpPr>
        <a:xfrm>
          <a:off x="0" y="0"/>
          <a:ext cx="0" cy="0"/>
          <a:chOff x="0" y="0"/>
          <a:chExt cx="0" cy="0"/>
        </a:xfrm>
      </p:grpSpPr>
      <p:sp>
        <p:nvSpPr>
          <p:cNvPr id="4" name="Tijdelijke aanduiding voor illustratie 3"/>
          <p:cNvSpPr>
            <a:spLocks noGrp="1"/>
          </p:cNvSpPr>
          <p:nvPr>
            <p:ph type="clipArt" sz="quarter" idx="10"/>
          </p:nvPr>
        </p:nvSpPr>
        <p:spPr>
          <a:xfrm>
            <a:off x="0" y="0"/>
            <a:ext cx="4572000" cy="6858000"/>
          </a:xfrm>
        </p:spPr>
        <p:txBody>
          <a:bodyPr/>
          <a:lstStyle/>
          <a:p>
            <a:r>
              <a:rPr lang="nl-NL" smtClean="0"/>
              <a:t>Klik op het pictogram als u een illustratie wilt toevoegen</a:t>
            </a:r>
            <a:endParaRPr lang="nl-NL"/>
          </a:p>
        </p:txBody>
      </p:sp>
      <p:sp>
        <p:nvSpPr>
          <p:cNvPr id="45058" name="shpKleurvlak"/>
          <p:cNvSpPr>
            <a:spLocks noChangeArrowheads="1"/>
          </p:cNvSpPr>
          <p:nvPr/>
        </p:nvSpPr>
        <p:spPr bwMode="auto">
          <a:xfrm>
            <a:off x="4572000" y="0"/>
            <a:ext cx="4572000" cy="6858000"/>
          </a:xfrm>
          <a:prstGeom prst="rect">
            <a:avLst/>
          </a:prstGeom>
          <a:solidFill>
            <a:schemeClr val="accent1"/>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spcBef>
                <a:spcPct val="0"/>
              </a:spcBef>
            </a:pPr>
            <a:endParaRPr lang="en-US" sz="4000">
              <a:solidFill>
                <a:srgbClr val="000000"/>
              </a:solidFill>
              <a:latin typeface="Times New Roman" charset="0"/>
            </a:endParaRPr>
          </a:p>
        </p:txBody>
      </p:sp>
      <p:sp>
        <p:nvSpPr>
          <p:cNvPr id="45059" name="Rectangle 3"/>
          <p:cNvSpPr>
            <a:spLocks noGrp="1" noChangeArrowheads="1"/>
          </p:cNvSpPr>
          <p:nvPr>
            <p:ph type="ctrTitle"/>
          </p:nvPr>
        </p:nvSpPr>
        <p:spPr>
          <a:xfrm>
            <a:off x="4922838" y="2474913"/>
            <a:ext cx="3598862" cy="942975"/>
          </a:xfrm>
        </p:spPr>
        <p:txBody>
          <a:bodyPr/>
          <a:lstStyle>
            <a:lvl1pPr>
              <a:defRPr>
                <a:solidFill>
                  <a:srgbClr val="000000"/>
                </a:solidFill>
              </a:defRPr>
            </a:lvl1pPr>
          </a:lstStyle>
          <a:p>
            <a:pPr lvl="0"/>
            <a:r>
              <a:rPr lang="nl-NL" noProof="0" smtClean="0"/>
              <a:t>Klik om de stijl te bewerken</a:t>
            </a:r>
          </a:p>
        </p:txBody>
      </p:sp>
      <p:sp>
        <p:nvSpPr>
          <p:cNvPr id="45060" name="Rectangle 4"/>
          <p:cNvSpPr>
            <a:spLocks noGrp="1" noChangeArrowheads="1"/>
          </p:cNvSpPr>
          <p:nvPr>
            <p:ph type="subTitle" idx="1"/>
          </p:nvPr>
        </p:nvSpPr>
        <p:spPr>
          <a:xfrm>
            <a:off x="4908550" y="3511550"/>
            <a:ext cx="3598863" cy="2609850"/>
          </a:xfrm>
        </p:spPr>
        <p:txBody>
          <a:bodyPr/>
          <a:lstStyle>
            <a:lvl1pPr>
              <a:spcBef>
                <a:spcPct val="0"/>
              </a:spcBef>
              <a:defRPr/>
            </a:lvl1pPr>
          </a:lstStyle>
          <a:p>
            <a:pPr lvl="0"/>
            <a:r>
              <a:rPr lang="nl-NL" noProof="0" smtClean="0"/>
              <a:t>Klik om de ondertitelstijl van het model te bewerken</a:t>
            </a:r>
          </a:p>
        </p:txBody>
      </p:sp>
      <p:sp>
        <p:nvSpPr>
          <p:cNvPr id="45061" name="Rectangle 5"/>
          <p:cNvSpPr>
            <a:spLocks noGrp="1" noChangeArrowheads="1"/>
          </p:cNvSpPr>
          <p:nvPr>
            <p:ph type="dt" sz="half" idx="2"/>
          </p:nvPr>
        </p:nvSpPr>
        <p:spPr>
          <a:xfrm>
            <a:off x="4929188" y="6380163"/>
            <a:ext cx="3598862" cy="360362"/>
          </a:xfrm>
          <a:prstGeom prst="rect">
            <a:avLst/>
          </a:prstGeom>
        </p:spPr>
        <p:txBody>
          <a:bodyPr/>
          <a:lstStyle>
            <a:lvl1pPr>
              <a:defRPr/>
            </a:lvl1pPr>
          </a:lstStyle>
          <a:p>
            <a:fld id="{86718785-E14D-4AF6-B1B5-D35F6F0B71BC}" type="datetime4">
              <a:rPr lang="nl-NL" smtClean="0">
                <a:solidFill>
                  <a:srgbClr val="000000"/>
                </a:solidFill>
              </a:rPr>
              <a:pPr/>
              <a:t>1 november 2016</a:t>
            </a:fld>
            <a:endParaRPr lang="nl-NL" dirty="0">
              <a:solidFill>
                <a:srgbClr val="000000"/>
              </a:solidFill>
            </a:endParaRPr>
          </a:p>
        </p:txBody>
      </p:sp>
      <p:pic>
        <p:nvPicPr>
          <p:cNvPr id="45068" name="Picture 12" descr="RO_BD_Logo_Powerpoint_pos_n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5588" cy="200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2606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lgn="l">
              <a:defRPr/>
            </a:lvl1pPr>
          </a:lstStyle>
          <a:p>
            <a:r>
              <a:rPr lang="en-US" dirty="0" smtClean="0"/>
              <a:t>Click to edit Master title style</a:t>
            </a:r>
            <a:endParaRPr lang="nl-NL"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hpKleurvlakBoven"/>
          <p:cNvSpPr>
            <a:spLocks noGrp="1" noChangeArrowheads="1"/>
          </p:cNvSpPr>
          <p:nvPr>
            <p:ph type="ftr" sz="quarter" idx="10"/>
          </p:nvPr>
        </p:nvSpPr>
        <p:spPr/>
        <p:txBody>
          <a:bodyPr/>
          <a:lstStyle>
            <a:lvl1pPr>
              <a:defRPr/>
            </a:lvl1pPr>
          </a:lstStyle>
          <a:p>
            <a:pPr>
              <a:defRPr/>
            </a:pPr>
            <a:endParaRPr lang="nl-NL">
              <a:solidFill>
                <a:srgbClr val="000000"/>
              </a:solidFill>
            </a:endParaRPr>
          </a:p>
        </p:txBody>
      </p:sp>
      <p:sp>
        <p:nvSpPr>
          <p:cNvPr id="5" name="shpBeeldmerk"/>
          <p:cNvSpPr>
            <a:spLocks noGrp="1" noChangeArrowheads="1"/>
          </p:cNvSpPr>
          <p:nvPr>
            <p:ph type="sldNum" sz="quarter" idx="11"/>
          </p:nvPr>
        </p:nvSpPr>
        <p:spPr>
          <a:xfrm>
            <a:off x="341438" y="6489700"/>
            <a:ext cx="712177" cy="306388"/>
          </a:xfrm>
        </p:spPr>
        <p:txBody>
          <a:bodyPr/>
          <a:lstStyle>
            <a:lvl1pPr>
              <a:defRPr/>
            </a:lvl1pPr>
          </a:lstStyle>
          <a:p>
            <a:pPr>
              <a:defRPr/>
            </a:pPr>
            <a:fld id="{FA6263E5-22D9-4FA7-82EF-0EFEFF62A6FC}" type="slidenum">
              <a:rPr lang="nl-NL">
                <a:solidFill>
                  <a:srgbClr val="000000"/>
                </a:solidFill>
              </a:rPr>
              <a:pPr>
                <a:defRPr/>
              </a:pPr>
              <a:t>‹#›</a:t>
            </a:fld>
            <a:endParaRPr lang="nl-NL" dirty="0">
              <a:solidFill>
                <a:srgbClr val="000000"/>
              </a:solidFill>
            </a:endParaRPr>
          </a:p>
        </p:txBody>
      </p:sp>
    </p:spTree>
    <p:extLst>
      <p:ext uri="{BB962C8B-B14F-4D97-AF65-F5344CB8AC3E}">
        <p14:creationId xmlns:p14="http://schemas.microsoft.com/office/powerpoint/2010/main" val="693034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xfrm>
            <a:off x="4495805" y="6573838"/>
            <a:ext cx="4156075" cy="284162"/>
          </a:xfrm>
          <a:prstGeom prst="rect">
            <a:avLst/>
          </a:prstGeom>
          <a:ln/>
        </p:spPr>
        <p:txBody>
          <a:bodyPr/>
          <a:lstStyle>
            <a:lvl1pPr>
              <a:defRPr/>
            </a:lvl1pPr>
          </a:lstStyle>
          <a:p>
            <a:pPr fontAlgn="base">
              <a:spcBef>
                <a:spcPct val="0"/>
              </a:spcBef>
              <a:spcAft>
                <a:spcPct val="0"/>
              </a:spcAft>
            </a:pPr>
            <a:fld id="{16388973-4CAC-48B7-9ABC-90BED4CDBE18}" type="datetime3">
              <a:rPr lang="nl-NL" sz="2600">
                <a:solidFill>
                  <a:srgbClr val="000000"/>
                </a:solidFill>
                <a:latin typeface="Marlett" pitchFamily="2" charset="2"/>
                <a:cs typeface="Arial" charset="0"/>
              </a:rPr>
              <a:pPr fontAlgn="base">
                <a:spcBef>
                  <a:spcPct val="0"/>
                </a:spcBef>
                <a:spcAft>
                  <a:spcPct val="0"/>
                </a:spcAft>
              </a:pPr>
              <a:t>1/11/16</a:t>
            </a:fld>
            <a:endParaRPr lang="nl-NL" sz="2600">
              <a:solidFill>
                <a:srgbClr val="000000"/>
              </a:solidFill>
              <a:latin typeface="Marlett" pitchFamily="2" charset="2"/>
              <a:cs typeface="Arial" charset="0"/>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nl-NL">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fld id="{25E13886-D28C-47A1-B5A6-913ED66C38CC}" type="slidenum">
              <a:rPr lang="nl-NL">
                <a:solidFill>
                  <a:srgbClr val="000000"/>
                </a:solidFill>
              </a:rPr>
              <a:pPr/>
              <a:t>‹#›</a:t>
            </a:fld>
            <a:endParaRPr lang="nl-NL">
              <a:solidFill>
                <a:srgbClr val="000000"/>
              </a:solidFill>
            </a:endParaRPr>
          </a:p>
        </p:txBody>
      </p:sp>
    </p:spTree>
    <p:extLst>
      <p:ext uri="{BB962C8B-B14F-4D97-AF65-F5344CB8AC3E}">
        <p14:creationId xmlns:p14="http://schemas.microsoft.com/office/powerpoint/2010/main" val="12706633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0.xml"/><Relationship Id="rId7" Type="http://schemas.openxmlformats.org/officeDocument/2006/relationships/image" Target="../media/image2.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theme" Target="../theme/theme4.xml"/><Relationship Id="rId4" Type="http://schemas.openxmlformats.org/officeDocument/2006/relationships/slideLayout" Target="../slideLayouts/slideLayout11.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shpKleurvlak"/>
          <p:cNvSpPr>
            <a:spLocks noChangeArrowheads="1"/>
          </p:cNvSpPr>
          <p:nvPr/>
        </p:nvSpPr>
        <p:spPr bwMode="auto">
          <a:xfrm>
            <a:off x="4572000" y="0"/>
            <a:ext cx="4572000" cy="6858000"/>
          </a:xfrm>
          <a:prstGeom prst="rect">
            <a:avLst/>
          </a:prstGeom>
          <a:solidFill>
            <a:srgbClr val="9ACCD4"/>
          </a:solidFill>
          <a:ln w="25400" algn="ctr">
            <a:noFill/>
            <a:miter lim="800000"/>
            <a:headEnd/>
            <a:tailEnd/>
          </a:ln>
        </p:spPr>
        <p:txBody>
          <a:bodyPr anchor="ctr"/>
          <a:lstStyle/>
          <a:p>
            <a:pPr algn="ctr" fontAlgn="base">
              <a:spcBef>
                <a:spcPct val="0"/>
              </a:spcBef>
              <a:spcAft>
                <a:spcPct val="0"/>
              </a:spcAft>
              <a:defRPr/>
            </a:pPr>
            <a:endParaRPr lang="nl-NL">
              <a:solidFill>
                <a:srgbClr val="000000"/>
              </a:solidFill>
              <a:cs typeface="Arial" pitchFamily="34" charset="0"/>
            </a:endParaRPr>
          </a:p>
        </p:txBody>
      </p:sp>
      <p:sp>
        <p:nvSpPr>
          <p:cNvPr id="1027" name="shpTitel"/>
          <p:cNvSpPr>
            <a:spLocks noGrp="1" noChangeArrowheads="1"/>
          </p:cNvSpPr>
          <p:nvPr>
            <p:ph type="title"/>
          </p:nvPr>
        </p:nvSpPr>
        <p:spPr bwMode="auto">
          <a:xfrm>
            <a:off x="4922227" y="2474932"/>
            <a:ext cx="3598985" cy="942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1028" name="shpTekst"/>
          <p:cNvSpPr>
            <a:spLocks noGrp="1" noChangeArrowheads="1"/>
          </p:cNvSpPr>
          <p:nvPr>
            <p:ph type="body" idx="1"/>
          </p:nvPr>
        </p:nvSpPr>
        <p:spPr bwMode="auto">
          <a:xfrm>
            <a:off x="4909038" y="3511550"/>
            <a:ext cx="3598985" cy="2609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p:txBody>
      </p:sp>
      <p:pic>
        <p:nvPicPr>
          <p:cNvPr id="1029" name="Afbeelding 6" descr="RO_BD_Logo_Powerpoint_pos_nl.png"/>
          <p:cNvPicPr>
            <a:picLocks noChangeAspect="1"/>
          </p:cNvPicPr>
          <p:nvPr/>
        </p:nvPicPr>
        <p:blipFill>
          <a:blip r:embed="rId3" cstate="print"/>
          <a:srcRect/>
          <a:stretch>
            <a:fillRect/>
          </a:stretch>
        </p:blipFill>
        <p:spPr bwMode="auto">
          <a:xfrm>
            <a:off x="0" y="0"/>
            <a:ext cx="9144000" cy="2001838"/>
          </a:xfrm>
          <a:prstGeom prst="rect">
            <a:avLst/>
          </a:prstGeom>
          <a:noFill/>
          <a:ln w="9525">
            <a:noFill/>
            <a:miter lim="800000"/>
            <a:headEnd/>
            <a:tailEnd/>
          </a:ln>
        </p:spPr>
      </p:pic>
    </p:spTree>
    <p:extLst>
      <p:ext uri="{BB962C8B-B14F-4D97-AF65-F5344CB8AC3E}">
        <p14:creationId xmlns:p14="http://schemas.microsoft.com/office/powerpoint/2010/main" val="3256904140"/>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rtl="0" eaLnBrk="0" fontAlgn="base" hangingPunct="0">
        <a:spcBef>
          <a:spcPct val="0"/>
        </a:spcBef>
        <a:spcAft>
          <a:spcPct val="0"/>
        </a:spcAft>
        <a:defRPr sz="2600">
          <a:solidFill>
            <a:srgbClr val="000000"/>
          </a:solidFill>
          <a:latin typeface="Arial" pitchFamily="34" charset="0"/>
          <a:ea typeface="+mj-ea"/>
          <a:cs typeface="Arial" pitchFamily="34" charset="0"/>
        </a:defRPr>
      </a:lvl1pPr>
      <a:lvl2pPr algn="l" rtl="0" eaLnBrk="0" fontAlgn="base" hangingPunct="0">
        <a:spcBef>
          <a:spcPct val="0"/>
        </a:spcBef>
        <a:spcAft>
          <a:spcPct val="0"/>
        </a:spcAft>
        <a:defRPr sz="2600">
          <a:solidFill>
            <a:srgbClr val="000000"/>
          </a:solidFill>
          <a:latin typeface="Arial" charset="0"/>
          <a:cs typeface="Arial" charset="0"/>
        </a:defRPr>
      </a:lvl2pPr>
      <a:lvl3pPr algn="l" rtl="0" eaLnBrk="0" fontAlgn="base" hangingPunct="0">
        <a:spcBef>
          <a:spcPct val="0"/>
        </a:spcBef>
        <a:spcAft>
          <a:spcPct val="0"/>
        </a:spcAft>
        <a:defRPr sz="2600">
          <a:solidFill>
            <a:srgbClr val="000000"/>
          </a:solidFill>
          <a:latin typeface="Arial" charset="0"/>
          <a:cs typeface="Arial" charset="0"/>
        </a:defRPr>
      </a:lvl3pPr>
      <a:lvl4pPr algn="l" rtl="0" eaLnBrk="0" fontAlgn="base" hangingPunct="0">
        <a:spcBef>
          <a:spcPct val="0"/>
        </a:spcBef>
        <a:spcAft>
          <a:spcPct val="0"/>
        </a:spcAft>
        <a:defRPr sz="2600">
          <a:solidFill>
            <a:srgbClr val="000000"/>
          </a:solidFill>
          <a:latin typeface="Arial" charset="0"/>
          <a:cs typeface="Arial" charset="0"/>
        </a:defRPr>
      </a:lvl4pPr>
      <a:lvl5pPr algn="l" rtl="0" eaLnBrk="0" fontAlgn="base" hangingPunct="0">
        <a:spcBef>
          <a:spcPct val="0"/>
        </a:spcBef>
        <a:spcAft>
          <a:spcPct val="0"/>
        </a:spcAft>
        <a:defRPr sz="2600">
          <a:solidFill>
            <a:srgbClr val="000000"/>
          </a:solidFill>
          <a:latin typeface="Arial" charset="0"/>
          <a:cs typeface="Arial" charset="0"/>
        </a:defRPr>
      </a:lvl5pPr>
      <a:lvl6pPr marL="457200" algn="l" rtl="0" eaLnBrk="0" fontAlgn="base" hangingPunct="0">
        <a:spcBef>
          <a:spcPct val="0"/>
        </a:spcBef>
        <a:spcAft>
          <a:spcPct val="0"/>
        </a:spcAft>
        <a:defRPr sz="2600">
          <a:solidFill>
            <a:srgbClr val="000000"/>
          </a:solidFill>
          <a:latin typeface="Verdana" pitchFamily="34" charset="0"/>
        </a:defRPr>
      </a:lvl6pPr>
      <a:lvl7pPr marL="914400" algn="l" rtl="0" eaLnBrk="0" fontAlgn="base" hangingPunct="0">
        <a:spcBef>
          <a:spcPct val="0"/>
        </a:spcBef>
        <a:spcAft>
          <a:spcPct val="0"/>
        </a:spcAft>
        <a:defRPr sz="2600">
          <a:solidFill>
            <a:srgbClr val="000000"/>
          </a:solidFill>
          <a:latin typeface="Verdana" pitchFamily="34" charset="0"/>
        </a:defRPr>
      </a:lvl7pPr>
      <a:lvl8pPr marL="1371600" algn="l" rtl="0" eaLnBrk="0" fontAlgn="base" hangingPunct="0">
        <a:spcBef>
          <a:spcPct val="0"/>
        </a:spcBef>
        <a:spcAft>
          <a:spcPct val="0"/>
        </a:spcAft>
        <a:defRPr sz="2600">
          <a:solidFill>
            <a:srgbClr val="000000"/>
          </a:solidFill>
          <a:latin typeface="Verdana" pitchFamily="34" charset="0"/>
        </a:defRPr>
      </a:lvl8pPr>
      <a:lvl9pPr marL="1828800" algn="l" rtl="0" eaLnBrk="0" fontAlgn="base" hangingPunct="0">
        <a:spcBef>
          <a:spcPct val="0"/>
        </a:spcBef>
        <a:spcAft>
          <a:spcPct val="0"/>
        </a:spcAft>
        <a:defRPr sz="2600">
          <a:solidFill>
            <a:srgbClr val="000000"/>
          </a:solidFill>
          <a:latin typeface="Verdana" pitchFamily="34" charset="0"/>
        </a:defRPr>
      </a:lvl9pPr>
    </p:titleStyle>
    <p:bodyStyle>
      <a:lvl1pPr marL="342900" indent="-341313" algn="l" rtl="0" eaLnBrk="0" fontAlgn="base" hangingPunct="0">
        <a:spcBef>
          <a:spcPct val="20000"/>
        </a:spcBef>
        <a:spcAft>
          <a:spcPct val="0"/>
        </a:spcAft>
        <a:buFont typeface="Arial" charset="0"/>
        <a:defRPr>
          <a:solidFill>
            <a:srgbClr val="000000"/>
          </a:solidFill>
          <a:latin typeface="Arial" pitchFamily="34" charset="0"/>
          <a:ea typeface="+mn-ea"/>
          <a:cs typeface="Arial" pitchFamily="34" charset="0"/>
        </a:defRPr>
      </a:lvl1pPr>
      <a:lvl2pPr marL="1588" indent="455613" algn="l" rtl="0" eaLnBrk="0" fontAlgn="base" hangingPunct="0">
        <a:spcBef>
          <a:spcPct val="20000"/>
        </a:spcBef>
        <a:spcAft>
          <a:spcPct val="0"/>
        </a:spcAft>
        <a:buFont typeface="Arial" charset="0"/>
        <a:defRPr>
          <a:solidFill>
            <a:srgbClr val="000000"/>
          </a:solidFill>
          <a:latin typeface="+mn-lt"/>
          <a:cs typeface="Arial" charset="0"/>
        </a:defRPr>
      </a:lvl2pPr>
      <a:lvl3pPr marL="1588" indent="912813" algn="l" rtl="0" eaLnBrk="0" fontAlgn="base" hangingPunct="0">
        <a:spcBef>
          <a:spcPct val="20000"/>
        </a:spcBef>
        <a:spcAft>
          <a:spcPct val="0"/>
        </a:spcAft>
        <a:buFont typeface="Arial" charset="0"/>
        <a:defRPr>
          <a:solidFill>
            <a:srgbClr val="000000"/>
          </a:solidFill>
          <a:latin typeface="+mn-lt"/>
          <a:cs typeface="Arial" charset="0"/>
        </a:defRPr>
      </a:lvl3pPr>
      <a:lvl4pPr marL="1588" indent="1370013" algn="l" rtl="0" eaLnBrk="0" fontAlgn="base" hangingPunct="0">
        <a:spcBef>
          <a:spcPct val="20000"/>
        </a:spcBef>
        <a:spcAft>
          <a:spcPct val="0"/>
        </a:spcAft>
        <a:buFont typeface="Arial" charset="0"/>
        <a:defRPr>
          <a:solidFill>
            <a:srgbClr val="000000"/>
          </a:solidFill>
          <a:latin typeface="+mn-lt"/>
          <a:cs typeface="Arial" charset="0"/>
        </a:defRPr>
      </a:lvl4pPr>
      <a:lvl5pPr marL="1588" indent="1827213" algn="l" rtl="0" eaLnBrk="0" fontAlgn="base" hangingPunct="0">
        <a:spcBef>
          <a:spcPct val="20000"/>
        </a:spcBef>
        <a:spcAft>
          <a:spcPct val="0"/>
        </a:spcAft>
        <a:buFont typeface="Arial" charset="0"/>
        <a:defRPr>
          <a:solidFill>
            <a:srgbClr val="000000"/>
          </a:solidFill>
          <a:latin typeface="+mn-lt"/>
          <a:cs typeface="Arial" charset="0"/>
        </a:defRPr>
      </a:lvl5pPr>
      <a:lvl6pPr marL="458788" indent="1827213" algn="l" rtl="0" eaLnBrk="0" fontAlgn="base" hangingPunct="0">
        <a:spcBef>
          <a:spcPct val="20000"/>
        </a:spcBef>
        <a:spcAft>
          <a:spcPct val="0"/>
        </a:spcAft>
        <a:buFont typeface="Arial" charset="0"/>
        <a:defRPr>
          <a:solidFill>
            <a:srgbClr val="000000"/>
          </a:solidFill>
          <a:latin typeface="+mn-lt"/>
        </a:defRPr>
      </a:lvl6pPr>
      <a:lvl7pPr marL="915988" indent="1827213" algn="l" rtl="0" eaLnBrk="0" fontAlgn="base" hangingPunct="0">
        <a:spcBef>
          <a:spcPct val="20000"/>
        </a:spcBef>
        <a:spcAft>
          <a:spcPct val="0"/>
        </a:spcAft>
        <a:buFont typeface="Arial" charset="0"/>
        <a:defRPr>
          <a:solidFill>
            <a:srgbClr val="000000"/>
          </a:solidFill>
          <a:latin typeface="+mn-lt"/>
        </a:defRPr>
      </a:lvl7pPr>
      <a:lvl8pPr marL="1373188" indent="1827213" algn="l" rtl="0" eaLnBrk="0" fontAlgn="base" hangingPunct="0">
        <a:spcBef>
          <a:spcPct val="20000"/>
        </a:spcBef>
        <a:spcAft>
          <a:spcPct val="0"/>
        </a:spcAft>
        <a:buFont typeface="Arial" charset="0"/>
        <a:defRPr>
          <a:solidFill>
            <a:srgbClr val="000000"/>
          </a:solidFill>
          <a:latin typeface="+mn-lt"/>
        </a:defRPr>
      </a:lvl8pPr>
      <a:lvl9pPr marL="1830388" indent="1827213" algn="l" rtl="0" eaLnBrk="0" fontAlgn="base" hangingPunct="0">
        <a:spcBef>
          <a:spcPct val="20000"/>
        </a:spcBef>
        <a:spcAft>
          <a:spcPct val="0"/>
        </a:spcAft>
        <a:buFont typeface="Arial" charset="0"/>
        <a:defRPr>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shpKleurvlakOnder"/>
          <p:cNvSpPr>
            <a:spLocks noChangeArrowheads="1"/>
          </p:cNvSpPr>
          <p:nvPr/>
        </p:nvSpPr>
        <p:spPr bwMode="auto">
          <a:xfrm>
            <a:off x="0" y="6318250"/>
            <a:ext cx="9144000" cy="539750"/>
          </a:xfrm>
          <a:prstGeom prst="rect">
            <a:avLst/>
          </a:prstGeom>
          <a:solidFill>
            <a:srgbClr val="9ACCD4"/>
          </a:solidFill>
          <a:ln w="25400" algn="ctr">
            <a:noFill/>
            <a:miter lim="800000"/>
            <a:headEnd/>
            <a:tailEnd/>
          </a:ln>
        </p:spPr>
        <p:txBody>
          <a:bodyPr anchor="ctr"/>
          <a:lstStyle/>
          <a:p>
            <a:pPr algn="ctr">
              <a:defRPr/>
            </a:pPr>
            <a:endParaRPr lang="nl-NL" dirty="0">
              <a:solidFill>
                <a:srgbClr val="FFFFFF"/>
              </a:solidFill>
              <a:cs typeface="Arial" pitchFamily="34" charset="0"/>
            </a:endParaRPr>
          </a:p>
        </p:txBody>
      </p:sp>
      <p:sp>
        <p:nvSpPr>
          <p:cNvPr id="8" name="shpTekst"/>
          <p:cNvSpPr>
            <a:spLocks noChangeArrowheads="1"/>
          </p:cNvSpPr>
          <p:nvPr/>
        </p:nvSpPr>
        <p:spPr bwMode="auto">
          <a:xfrm>
            <a:off x="0" y="7"/>
            <a:ext cx="9144000" cy="1071563"/>
          </a:xfrm>
          <a:prstGeom prst="rect">
            <a:avLst/>
          </a:prstGeom>
          <a:solidFill>
            <a:srgbClr val="9ACCD4"/>
          </a:solidFill>
          <a:ln w="25400" algn="ctr">
            <a:noFill/>
            <a:miter lim="800000"/>
            <a:headEnd/>
            <a:tailEnd/>
          </a:ln>
        </p:spPr>
        <p:txBody>
          <a:bodyPr anchor="ctr"/>
          <a:lstStyle/>
          <a:p>
            <a:pPr algn="ctr">
              <a:defRPr/>
            </a:pPr>
            <a:endParaRPr lang="nl-NL" dirty="0">
              <a:solidFill>
                <a:srgbClr val="FFFFFF"/>
              </a:solidFill>
              <a:cs typeface="Arial" pitchFamily="34" charset="0"/>
            </a:endParaRPr>
          </a:p>
        </p:txBody>
      </p:sp>
      <p:pic>
        <p:nvPicPr>
          <p:cNvPr id="4100" name="shpDatum" descr="RO__vervolgpagina~LPPT.png"/>
          <p:cNvPicPr>
            <a:picLocks noChangeAspect="1"/>
          </p:cNvPicPr>
          <p:nvPr/>
        </p:nvPicPr>
        <p:blipFill>
          <a:blip r:embed="rId6" cstate="print"/>
          <a:srcRect/>
          <a:stretch>
            <a:fillRect/>
          </a:stretch>
        </p:blipFill>
        <p:spPr bwMode="auto">
          <a:xfrm>
            <a:off x="0" y="0"/>
            <a:ext cx="9144000" cy="857250"/>
          </a:xfrm>
          <a:prstGeom prst="rect">
            <a:avLst/>
          </a:prstGeom>
          <a:noFill/>
          <a:ln w="9525">
            <a:noFill/>
            <a:miter lim="800000"/>
            <a:headEnd/>
            <a:tailEnd/>
          </a:ln>
        </p:spPr>
      </p:pic>
      <p:sp>
        <p:nvSpPr>
          <p:cNvPr id="4101" name="shpVoettekst"/>
          <p:cNvSpPr>
            <a:spLocks noGrp="1" noChangeArrowheads="1"/>
          </p:cNvSpPr>
          <p:nvPr>
            <p:ph type="title"/>
          </p:nvPr>
        </p:nvSpPr>
        <p:spPr bwMode="auto">
          <a:xfrm>
            <a:off x="4" y="7"/>
            <a:ext cx="4322885"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4102" name="shpPagina"/>
          <p:cNvSpPr>
            <a:spLocks noGrp="1" noChangeArrowheads="1"/>
          </p:cNvSpPr>
          <p:nvPr>
            <p:ph type="body" idx="1"/>
          </p:nvPr>
        </p:nvSpPr>
        <p:spPr bwMode="auto">
          <a:xfrm>
            <a:off x="366346" y="1358900"/>
            <a:ext cx="8169520" cy="47958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p:txBody>
      </p:sp>
      <p:sp>
        <p:nvSpPr>
          <p:cNvPr id="14" name="shpKleurvlakBoven"/>
          <p:cNvSpPr>
            <a:spLocks noGrp="1" noChangeArrowheads="1"/>
          </p:cNvSpPr>
          <p:nvPr>
            <p:ph type="ftr" sz="quarter" idx="3"/>
          </p:nvPr>
        </p:nvSpPr>
        <p:spPr bwMode="auto">
          <a:xfrm>
            <a:off x="4476755" y="6496059"/>
            <a:ext cx="4164623" cy="28416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0" hangingPunct="0">
              <a:defRPr sz="1000">
                <a:latin typeface="Arial" pitchFamily="34" charset="0"/>
                <a:cs typeface="Arial" pitchFamily="34" charset="0"/>
              </a:defRPr>
            </a:lvl1pPr>
          </a:lstStyle>
          <a:p>
            <a:pPr fontAlgn="base">
              <a:spcBef>
                <a:spcPct val="0"/>
              </a:spcBef>
              <a:spcAft>
                <a:spcPct val="0"/>
              </a:spcAft>
              <a:defRPr/>
            </a:pPr>
            <a:endParaRPr lang="nl-NL">
              <a:solidFill>
                <a:srgbClr val="000000"/>
              </a:solidFill>
            </a:endParaRPr>
          </a:p>
        </p:txBody>
      </p:sp>
      <p:sp>
        <p:nvSpPr>
          <p:cNvPr id="15" name="shpBeeldmerk"/>
          <p:cNvSpPr>
            <a:spLocks noGrp="1" noChangeArrowheads="1"/>
          </p:cNvSpPr>
          <p:nvPr>
            <p:ph type="sldNum" sz="quarter" idx="4"/>
          </p:nvPr>
        </p:nvSpPr>
        <p:spPr bwMode="auto">
          <a:xfrm>
            <a:off x="386866" y="6489700"/>
            <a:ext cx="713643" cy="306388"/>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0" hangingPunct="0">
              <a:defRPr sz="1000">
                <a:latin typeface="Arial" pitchFamily="34" charset="0"/>
                <a:cs typeface="Arial" pitchFamily="34" charset="0"/>
              </a:defRPr>
            </a:lvl1pPr>
          </a:lstStyle>
          <a:p>
            <a:pPr fontAlgn="base">
              <a:spcBef>
                <a:spcPct val="0"/>
              </a:spcBef>
              <a:spcAft>
                <a:spcPct val="0"/>
              </a:spcAft>
              <a:defRPr/>
            </a:pPr>
            <a:fld id="{BF38FD32-4535-4DAD-ADB8-00515614C04A}" type="slidenum">
              <a:rPr lang="nl-NL">
                <a:solidFill>
                  <a:srgbClr val="000000"/>
                </a:solidFill>
              </a:rPr>
              <a:pPr fontAlgn="base">
                <a:spcBef>
                  <a:spcPct val="0"/>
                </a:spcBef>
                <a:spcAft>
                  <a:spcPct val="0"/>
                </a:spcAft>
                <a:defRPr/>
              </a:pPr>
              <a:t>‹#›</a:t>
            </a:fld>
            <a:endParaRPr lang="nl-NL" dirty="0">
              <a:solidFill>
                <a:srgbClr val="000000"/>
              </a:solidFill>
            </a:endParaRPr>
          </a:p>
        </p:txBody>
      </p:sp>
      <p:sp>
        <p:nvSpPr>
          <p:cNvPr id="9" name="TextBox 63"/>
          <p:cNvSpPr txBox="1">
            <a:spLocks noChangeArrowheads="1"/>
          </p:cNvSpPr>
          <p:nvPr/>
        </p:nvSpPr>
        <p:spPr bwMode="auto">
          <a:xfrm>
            <a:off x="4" y="6"/>
            <a:ext cx="4322885" cy="1089025"/>
          </a:xfrm>
          <a:prstGeom prst="rect">
            <a:avLst/>
          </a:prstGeom>
          <a:noFill/>
          <a:ln>
            <a:noFill/>
          </a:ln>
          <a:extLst/>
        </p:spPr>
        <p:txBody>
          <a:bodyPr anchor="b"/>
          <a:lstStyle>
            <a:lvl1pPr eaLnBrk="0" hangingPunct="0">
              <a:defRPr sz="2600">
                <a:solidFill>
                  <a:srgbClr val="000000"/>
                </a:solidFill>
                <a:latin typeface="Marlett" pitchFamily="2" charset="2"/>
                <a:cs typeface="Arial" charset="0"/>
              </a:defRPr>
            </a:lvl1pPr>
            <a:lvl2pPr marL="742950" indent="-285750" eaLnBrk="0" hangingPunct="0">
              <a:defRPr sz="2600">
                <a:solidFill>
                  <a:srgbClr val="000000"/>
                </a:solidFill>
                <a:latin typeface="Marlett" pitchFamily="2" charset="2"/>
                <a:cs typeface="Arial" charset="0"/>
              </a:defRPr>
            </a:lvl2pPr>
            <a:lvl3pPr marL="1143000" indent="-228600" eaLnBrk="0" hangingPunct="0">
              <a:defRPr sz="2600">
                <a:solidFill>
                  <a:srgbClr val="000000"/>
                </a:solidFill>
                <a:latin typeface="Marlett" pitchFamily="2" charset="2"/>
                <a:cs typeface="Arial" charset="0"/>
              </a:defRPr>
            </a:lvl3pPr>
            <a:lvl4pPr marL="1600200" indent="-228600" eaLnBrk="0" hangingPunct="0">
              <a:defRPr sz="2600">
                <a:solidFill>
                  <a:srgbClr val="000000"/>
                </a:solidFill>
                <a:latin typeface="Marlett" pitchFamily="2" charset="2"/>
                <a:cs typeface="Arial" charset="0"/>
              </a:defRPr>
            </a:lvl4pPr>
            <a:lvl5pPr marL="2057400" indent="-228600" eaLnBrk="0" hangingPunct="0">
              <a:defRPr sz="2600">
                <a:solidFill>
                  <a:srgbClr val="000000"/>
                </a:solidFill>
                <a:latin typeface="Marlett" pitchFamily="2" charset="2"/>
                <a:cs typeface="Arial" charset="0"/>
              </a:defRPr>
            </a:lvl5pPr>
            <a:lvl6pPr marL="2514600" indent="-228600" eaLnBrk="0" fontAlgn="base" hangingPunct="0">
              <a:spcBef>
                <a:spcPct val="0"/>
              </a:spcBef>
              <a:spcAft>
                <a:spcPct val="0"/>
              </a:spcAft>
              <a:defRPr sz="2600">
                <a:solidFill>
                  <a:srgbClr val="000000"/>
                </a:solidFill>
                <a:latin typeface="Marlett" pitchFamily="2" charset="2"/>
                <a:cs typeface="Arial" charset="0"/>
              </a:defRPr>
            </a:lvl6pPr>
            <a:lvl7pPr marL="2971800" indent="-228600" eaLnBrk="0" fontAlgn="base" hangingPunct="0">
              <a:spcBef>
                <a:spcPct val="0"/>
              </a:spcBef>
              <a:spcAft>
                <a:spcPct val="0"/>
              </a:spcAft>
              <a:defRPr sz="2600">
                <a:solidFill>
                  <a:srgbClr val="000000"/>
                </a:solidFill>
                <a:latin typeface="Marlett" pitchFamily="2" charset="2"/>
                <a:cs typeface="Arial" charset="0"/>
              </a:defRPr>
            </a:lvl7pPr>
            <a:lvl8pPr marL="3429000" indent="-228600" eaLnBrk="0" fontAlgn="base" hangingPunct="0">
              <a:spcBef>
                <a:spcPct val="0"/>
              </a:spcBef>
              <a:spcAft>
                <a:spcPct val="0"/>
              </a:spcAft>
              <a:defRPr sz="2600">
                <a:solidFill>
                  <a:srgbClr val="000000"/>
                </a:solidFill>
                <a:latin typeface="Marlett" pitchFamily="2" charset="2"/>
                <a:cs typeface="Arial" charset="0"/>
              </a:defRPr>
            </a:lvl8pPr>
            <a:lvl9pPr marL="3886200" indent="-228600" eaLnBrk="0" fontAlgn="base" hangingPunct="0">
              <a:spcBef>
                <a:spcPct val="0"/>
              </a:spcBef>
              <a:spcAft>
                <a:spcPct val="0"/>
              </a:spcAft>
              <a:defRPr sz="2600">
                <a:solidFill>
                  <a:srgbClr val="000000"/>
                </a:solidFill>
                <a:latin typeface="Marlett" pitchFamily="2" charset="2"/>
                <a:cs typeface="Arial" charset="0"/>
              </a:defRPr>
            </a:lvl9pPr>
          </a:lstStyle>
          <a:p>
            <a:pPr eaLnBrk="1" fontAlgn="base" hangingPunct="1">
              <a:spcBef>
                <a:spcPct val="0"/>
              </a:spcBef>
              <a:spcAft>
                <a:spcPct val="0"/>
              </a:spcAft>
              <a:defRPr/>
            </a:pPr>
            <a:endParaRPr lang="nl-NL" sz="2400" dirty="0">
              <a:latin typeface="Arial" charset="0"/>
            </a:endParaRPr>
          </a:p>
        </p:txBody>
      </p:sp>
    </p:spTree>
    <p:extLst>
      <p:ext uri="{BB962C8B-B14F-4D97-AF65-F5344CB8AC3E}">
        <p14:creationId xmlns:p14="http://schemas.microsoft.com/office/powerpoint/2010/main" val="31049816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6" r:id="rId3"/>
    <p:sldLayoutId id="2147483667" r:id="rId4"/>
  </p:sldLayoutIdLst>
  <p:timing>
    <p:tnLst>
      <p:par>
        <p:cTn id="1" dur="indefinite" restart="never" nodeType="tmRoot"/>
      </p:par>
    </p:tnLst>
  </p:timing>
  <p:hf hdr="0" ftr="0"/>
  <p:txStyles>
    <p:titleStyle>
      <a:lvl1pPr algn="l" rtl="0" eaLnBrk="0" fontAlgn="base" hangingPunct="0">
        <a:spcBef>
          <a:spcPct val="0"/>
        </a:spcBef>
        <a:spcAft>
          <a:spcPct val="0"/>
        </a:spcAft>
        <a:defRPr sz="26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600">
          <a:solidFill>
            <a:schemeClr val="tx1"/>
          </a:solidFill>
          <a:latin typeface="Arial" charset="0"/>
          <a:cs typeface="Arial" charset="0"/>
        </a:defRPr>
      </a:lvl2pPr>
      <a:lvl3pPr algn="l" rtl="0" eaLnBrk="0" fontAlgn="base" hangingPunct="0">
        <a:spcBef>
          <a:spcPct val="0"/>
        </a:spcBef>
        <a:spcAft>
          <a:spcPct val="0"/>
        </a:spcAft>
        <a:defRPr sz="2600">
          <a:solidFill>
            <a:schemeClr val="tx1"/>
          </a:solidFill>
          <a:latin typeface="Arial" charset="0"/>
          <a:cs typeface="Arial" charset="0"/>
        </a:defRPr>
      </a:lvl3pPr>
      <a:lvl4pPr algn="l" rtl="0" eaLnBrk="0" fontAlgn="base" hangingPunct="0">
        <a:spcBef>
          <a:spcPct val="0"/>
        </a:spcBef>
        <a:spcAft>
          <a:spcPct val="0"/>
        </a:spcAft>
        <a:defRPr sz="2600">
          <a:solidFill>
            <a:schemeClr val="tx1"/>
          </a:solidFill>
          <a:latin typeface="Arial" charset="0"/>
          <a:cs typeface="Arial" charset="0"/>
        </a:defRPr>
      </a:lvl4pPr>
      <a:lvl5pPr algn="l" rtl="0" eaLnBrk="0" fontAlgn="base" hangingPunct="0">
        <a:spcBef>
          <a:spcPct val="0"/>
        </a:spcBef>
        <a:spcAft>
          <a:spcPct val="0"/>
        </a:spcAft>
        <a:defRPr sz="2600">
          <a:solidFill>
            <a:schemeClr val="tx1"/>
          </a:solidFill>
          <a:latin typeface="Arial" charset="0"/>
          <a:cs typeface="Arial" charset="0"/>
        </a:defRPr>
      </a:lvl5pPr>
      <a:lvl6pPr marL="457200" algn="l" rtl="0" eaLnBrk="0" fontAlgn="base" hangingPunct="0">
        <a:spcBef>
          <a:spcPct val="0"/>
        </a:spcBef>
        <a:spcAft>
          <a:spcPct val="0"/>
        </a:spcAft>
        <a:defRPr sz="2600">
          <a:solidFill>
            <a:srgbClr val="900079"/>
          </a:solidFill>
          <a:latin typeface="Arial" charset="0"/>
        </a:defRPr>
      </a:lvl6pPr>
      <a:lvl7pPr marL="914400" algn="l" rtl="0" eaLnBrk="0" fontAlgn="base" hangingPunct="0">
        <a:spcBef>
          <a:spcPct val="0"/>
        </a:spcBef>
        <a:spcAft>
          <a:spcPct val="0"/>
        </a:spcAft>
        <a:defRPr sz="2600">
          <a:solidFill>
            <a:srgbClr val="900079"/>
          </a:solidFill>
          <a:latin typeface="Arial" charset="0"/>
        </a:defRPr>
      </a:lvl7pPr>
      <a:lvl8pPr marL="1371600" algn="l" rtl="0" eaLnBrk="0" fontAlgn="base" hangingPunct="0">
        <a:spcBef>
          <a:spcPct val="0"/>
        </a:spcBef>
        <a:spcAft>
          <a:spcPct val="0"/>
        </a:spcAft>
        <a:defRPr sz="2600">
          <a:solidFill>
            <a:srgbClr val="900079"/>
          </a:solidFill>
          <a:latin typeface="Arial" charset="0"/>
        </a:defRPr>
      </a:lvl8pPr>
      <a:lvl9pPr marL="1828800" algn="l" rtl="0" eaLnBrk="0" fontAlgn="base" hangingPunct="0">
        <a:spcBef>
          <a:spcPct val="0"/>
        </a:spcBef>
        <a:spcAft>
          <a:spcPct val="0"/>
        </a:spcAft>
        <a:defRPr sz="2600">
          <a:solidFill>
            <a:srgbClr val="900079"/>
          </a:solidFill>
          <a:latin typeface="Arial" charset="0"/>
        </a:defRPr>
      </a:lvl9pPr>
    </p:titleStyle>
    <p:bodyStyle>
      <a:lvl1pPr marL="342900" indent="-342900" algn="l" rtl="0" eaLnBrk="0" fontAlgn="base" hangingPunct="0">
        <a:spcBef>
          <a:spcPct val="20000"/>
        </a:spcBef>
        <a:spcAft>
          <a:spcPct val="0"/>
        </a:spcAft>
        <a:buFont typeface="Arial" charset="0"/>
        <a:defRPr>
          <a:solidFill>
            <a:srgbClr val="000000"/>
          </a:solidFill>
          <a:latin typeface="Arial" pitchFamily="34" charset="0"/>
          <a:ea typeface="+mn-ea"/>
          <a:cs typeface="Arial" pitchFamily="34" charset="0"/>
        </a:defRPr>
      </a:lvl1pPr>
      <a:lvl2pPr marL="152400" indent="-150813" algn="l" rtl="0" eaLnBrk="0" fontAlgn="base" hangingPunct="0">
        <a:spcBef>
          <a:spcPct val="20000"/>
        </a:spcBef>
        <a:spcAft>
          <a:spcPct val="0"/>
        </a:spcAft>
        <a:buFont typeface="Arial" charset="0"/>
        <a:buBlip>
          <a:blip r:embed="rId7"/>
        </a:buBlip>
        <a:defRPr>
          <a:solidFill>
            <a:srgbClr val="000000"/>
          </a:solidFill>
          <a:latin typeface="Arial" pitchFamily="34" charset="0"/>
          <a:cs typeface="Arial" pitchFamily="34" charset="0"/>
        </a:defRPr>
      </a:lvl2pPr>
      <a:lvl3pPr marL="406400" indent="-252413" algn="l" rtl="0" eaLnBrk="0" fontAlgn="base" hangingPunct="0">
        <a:spcBef>
          <a:spcPct val="20000"/>
        </a:spcBef>
        <a:spcAft>
          <a:spcPct val="0"/>
        </a:spcAft>
        <a:buFont typeface="Arial" charset="0"/>
        <a:buBlip>
          <a:blip r:embed="rId8"/>
        </a:buBlip>
        <a:defRPr>
          <a:solidFill>
            <a:srgbClr val="000000"/>
          </a:solidFill>
          <a:latin typeface="Arial" pitchFamily="34" charset="0"/>
          <a:cs typeface="Arial" pitchFamily="34" charset="0"/>
        </a:defRPr>
      </a:lvl3pPr>
      <a:lvl4pPr marL="633413" indent="-225425" algn="l" rtl="0" eaLnBrk="0" fontAlgn="base" hangingPunct="0">
        <a:spcBef>
          <a:spcPct val="20000"/>
        </a:spcBef>
        <a:spcAft>
          <a:spcPct val="0"/>
        </a:spcAft>
        <a:buFont typeface="Arial" charset="0"/>
        <a:buBlip>
          <a:blip r:embed="rId9"/>
        </a:buBlip>
        <a:defRPr>
          <a:solidFill>
            <a:srgbClr val="000000"/>
          </a:solidFill>
          <a:latin typeface="Arial" pitchFamily="34" charset="0"/>
          <a:cs typeface="Arial" pitchFamily="34" charset="0"/>
        </a:defRPr>
      </a:lvl4pPr>
      <a:lvl5pPr marL="811213" indent="-176213" algn="l" rtl="0" eaLnBrk="0" fontAlgn="base" hangingPunct="0">
        <a:spcBef>
          <a:spcPct val="20000"/>
        </a:spcBef>
        <a:spcAft>
          <a:spcPct val="0"/>
        </a:spcAft>
        <a:buFont typeface="Arial" charset="0"/>
        <a:buChar char="»"/>
        <a:defRPr>
          <a:solidFill>
            <a:schemeClr val="tx1"/>
          </a:solidFill>
          <a:latin typeface="+mn-lt"/>
          <a:cs typeface="Arial" charset="0"/>
        </a:defRPr>
      </a:lvl5pPr>
      <a:lvl6pPr marL="1268413" indent="-176213" algn="l" rtl="0" eaLnBrk="0" fontAlgn="base" hangingPunct="0">
        <a:spcBef>
          <a:spcPct val="20000"/>
        </a:spcBef>
        <a:spcAft>
          <a:spcPct val="0"/>
        </a:spcAft>
        <a:buFont typeface="Arial" charset="0"/>
        <a:buChar char="»"/>
        <a:defRPr>
          <a:solidFill>
            <a:schemeClr val="tx1"/>
          </a:solidFill>
          <a:latin typeface="+mn-lt"/>
        </a:defRPr>
      </a:lvl6pPr>
      <a:lvl7pPr marL="1725613" indent="-176213" algn="l" rtl="0" eaLnBrk="0" fontAlgn="base" hangingPunct="0">
        <a:spcBef>
          <a:spcPct val="20000"/>
        </a:spcBef>
        <a:spcAft>
          <a:spcPct val="0"/>
        </a:spcAft>
        <a:buFont typeface="Arial" charset="0"/>
        <a:buChar char="»"/>
        <a:defRPr>
          <a:solidFill>
            <a:schemeClr val="tx1"/>
          </a:solidFill>
          <a:latin typeface="+mn-lt"/>
        </a:defRPr>
      </a:lvl7pPr>
      <a:lvl8pPr marL="2182813" indent="-176213" algn="l" rtl="0" eaLnBrk="0" fontAlgn="base" hangingPunct="0">
        <a:spcBef>
          <a:spcPct val="20000"/>
        </a:spcBef>
        <a:spcAft>
          <a:spcPct val="0"/>
        </a:spcAft>
        <a:buFont typeface="Arial" charset="0"/>
        <a:buChar char="»"/>
        <a:defRPr>
          <a:solidFill>
            <a:schemeClr val="tx1"/>
          </a:solidFill>
          <a:latin typeface="+mn-lt"/>
        </a:defRPr>
      </a:lvl8pPr>
      <a:lvl9pPr marL="2640013" indent="-176213" algn="l" rtl="0" eaLnBrk="0" fontAlgn="base" hangingPunct="0">
        <a:spcBef>
          <a:spcPct val="20000"/>
        </a:spcBef>
        <a:spcAft>
          <a:spcPct val="0"/>
        </a:spcAft>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shpKleurvlakOnder"/>
          <p:cNvSpPr>
            <a:spLocks noChangeArrowheads="1"/>
          </p:cNvSpPr>
          <p:nvPr/>
        </p:nvSpPr>
        <p:spPr bwMode="auto">
          <a:xfrm>
            <a:off x="0" y="6318250"/>
            <a:ext cx="9144000" cy="539750"/>
          </a:xfrm>
          <a:prstGeom prst="rect">
            <a:avLst/>
          </a:prstGeom>
          <a:solidFill>
            <a:srgbClr val="9ACCD4"/>
          </a:solidFill>
          <a:ln w="25400" algn="ctr">
            <a:noFill/>
            <a:miter lim="800000"/>
            <a:headEnd/>
            <a:tailEnd/>
          </a:ln>
        </p:spPr>
        <p:txBody>
          <a:bodyPr anchor="ctr"/>
          <a:lstStyle/>
          <a:p>
            <a:pPr algn="ctr">
              <a:defRPr/>
            </a:pPr>
            <a:endParaRPr lang="nl-NL" dirty="0">
              <a:solidFill>
                <a:srgbClr val="FFFFFF"/>
              </a:solidFill>
              <a:cs typeface="Arial" pitchFamily="34" charset="0"/>
            </a:endParaRPr>
          </a:p>
        </p:txBody>
      </p:sp>
      <p:sp>
        <p:nvSpPr>
          <p:cNvPr id="8" name="shpTekst"/>
          <p:cNvSpPr>
            <a:spLocks noChangeArrowheads="1"/>
          </p:cNvSpPr>
          <p:nvPr/>
        </p:nvSpPr>
        <p:spPr bwMode="auto">
          <a:xfrm>
            <a:off x="0" y="1"/>
            <a:ext cx="9144000" cy="1071563"/>
          </a:xfrm>
          <a:prstGeom prst="rect">
            <a:avLst/>
          </a:prstGeom>
          <a:solidFill>
            <a:srgbClr val="9ACCD4"/>
          </a:solidFill>
          <a:ln w="25400" algn="ctr">
            <a:noFill/>
            <a:miter lim="800000"/>
            <a:headEnd/>
            <a:tailEnd/>
          </a:ln>
        </p:spPr>
        <p:txBody>
          <a:bodyPr anchor="ctr"/>
          <a:lstStyle/>
          <a:p>
            <a:pPr algn="ctr">
              <a:defRPr/>
            </a:pPr>
            <a:endParaRPr lang="nl-NL" dirty="0">
              <a:solidFill>
                <a:srgbClr val="FFFFFF"/>
              </a:solidFill>
              <a:cs typeface="Arial" pitchFamily="34" charset="0"/>
            </a:endParaRPr>
          </a:p>
        </p:txBody>
      </p:sp>
      <p:pic>
        <p:nvPicPr>
          <p:cNvPr id="4100" name="shpDatum" descr="RO__vervolgpagina~LPPT.png"/>
          <p:cNvPicPr>
            <a:picLocks noChangeAspect="1"/>
          </p:cNvPicPr>
          <p:nvPr/>
        </p:nvPicPr>
        <p:blipFill>
          <a:blip r:embed="rId4" cstate="print"/>
          <a:srcRect/>
          <a:stretch>
            <a:fillRect/>
          </a:stretch>
        </p:blipFill>
        <p:spPr bwMode="auto">
          <a:xfrm>
            <a:off x="0" y="0"/>
            <a:ext cx="9144000" cy="857250"/>
          </a:xfrm>
          <a:prstGeom prst="rect">
            <a:avLst/>
          </a:prstGeom>
          <a:noFill/>
          <a:ln w="9525">
            <a:noFill/>
            <a:miter lim="800000"/>
            <a:headEnd/>
            <a:tailEnd/>
          </a:ln>
        </p:spPr>
      </p:pic>
      <p:sp>
        <p:nvSpPr>
          <p:cNvPr id="4101" name="shpVoettekst"/>
          <p:cNvSpPr>
            <a:spLocks noGrp="1" noChangeArrowheads="1"/>
          </p:cNvSpPr>
          <p:nvPr>
            <p:ph type="title"/>
          </p:nvPr>
        </p:nvSpPr>
        <p:spPr bwMode="auto">
          <a:xfrm>
            <a:off x="1" y="1"/>
            <a:ext cx="4322885"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4102" name="shpPagina"/>
          <p:cNvSpPr>
            <a:spLocks noGrp="1" noChangeArrowheads="1"/>
          </p:cNvSpPr>
          <p:nvPr>
            <p:ph type="body" idx="1"/>
          </p:nvPr>
        </p:nvSpPr>
        <p:spPr bwMode="auto">
          <a:xfrm>
            <a:off x="366346" y="1358900"/>
            <a:ext cx="8169520" cy="47958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p:txBody>
      </p:sp>
      <p:sp>
        <p:nvSpPr>
          <p:cNvPr id="14" name="shpKleurvlakBoven"/>
          <p:cNvSpPr>
            <a:spLocks noGrp="1" noChangeArrowheads="1"/>
          </p:cNvSpPr>
          <p:nvPr>
            <p:ph type="ftr" sz="quarter" idx="3"/>
          </p:nvPr>
        </p:nvSpPr>
        <p:spPr bwMode="auto">
          <a:xfrm>
            <a:off x="4476752" y="6496053"/>
            <a:ext cx="4164623" cy="28416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0" hangingPunct="0">
              <a:defRPr sz="1000">
                <a:latin typeface="Arial" pitchFamily="34" charset="0"/>
                <a:cs typeface="Arial" pitchFamily="34" charset="0"/>
              </a:defRPr>
            </a:lvl1pPr>
          </a:lstStyle>
          <a:p>
            <a:pPr fontAlgn="base">
              <a:spcBef>
                <a:spcPct val="0"/>
              </a:spcBef>
              <a:spcAft>
                <a:spcPct val="0"/>
              </a:spcAft>
              <a:defRPr/>
            </a:pPr>
            <a:endParaRPr lang="nl-NL">
              <a:solidFill>
                <a:srgbClr val="000000"/>
              </a:solidFill>
            </a:endParaRPr>
          </a:p>
        </p:txBody>
      </p:sp>
      <p:sp>
        <p:nvSpPr>
          <p:cNvPr id="15" name="shpBeeldmerk"/>
          <p:cNvSpPr>
            <a:spLocks noGrp="1" noChangeArrowheads="1"/>
          </p:cNvSpPr>
          <p:nvPr>
            <p:ph type="sldNum" sz="quarter" idx="4"/>
          </p:nvPr>
        </p:nvSpPr>
        <p:spPr bwMode="auto">
          <a:xfrm>
            <a:off x="386863" y="6489700"/>
            <a:ext cx="713643" cy="306388"/>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0" hangingPunct="0">
              <a:defRPr sz="1000">
                <a:latin typeface="Arial" pitchFamily="34" charset="0"/>
                <a:cs typeface="Arial" pitchFamily="34" charset="0"/>
              </a:defRPr>
            </a:lvl1pPr>
          </a:lstStyle>
          <a:p>
            <a:pPr fontAlgn="base">
              <a:spcBef>
                <a:spcPct val="0"/>
              </a:spcBef>
              <a:spcAft>
                <a:spcPct val="0"/>
              </a:spcAft>
              <a:defRPr/>
            </a:pPr>
            <a:fld id="{BF38FD32-4535-4DAD-ADB8-00515614C04A}" type="slidenum">
              <a:rPr lang="nl-NL">
                <a:solidFill>
                  <a:srgbClr val="000000"/>
                </a:solidFill>
              </a:rPr>
              <a:pPr fontAlgn="base">
                <a:spcBef>
                  <a:spcPct val="0"/>
                </a:spcBef>
                <a:spcAft>
                  <a:spcPct val="0"/>
                </a:spcAft>
                <a:defRPr/>
              </a:pPr>
              <a:t>‹#›</a:t>
            </a:fld>
            <a:endParaRPr lang="nl-NL" dirty="0">
              <a:solidFill>
                <a:srgbClr val="000000"/>
              </a:solidFill>
            </a:endParaRPr>
          </a:p>
        </p:txBody>
      </p:sp>
      <p:sp>
        <p:nvSpPr>
          <p:cNvPr id="9" name="TextBox 63"/>
          <p:cNvSpPr txBox="1">
            <a:spLocks noChangeArrowheads="1"/>
          </p:cNvSpPr>
          <p:nvPr/>
        </p:nvSpPr>
        <p:spPr bwMode="auto">
          <a:xfrm>
            <a:off x="1" y="0"/>
            <a:ext cx="4322885" cy="1089025"/>
          </a:xfrm>
          <a:prstGeom prst="rect">
            <a:avLst/>
          </a:prstGeom>
          <a:noFill/>
          <a:ln>
            <a:noFill/>
          </a:ln>
          <a:extLst/>
        </p:spPr>
        <p:txBody>
          <a:bodyPr anchor="b"/>
          <a:lstStyle>
            <a:lvl1pPr eaLnBrk="0" hangingPunct="0">
              <a:defRPr sz="2600">
                <a:solidFill>
                  <a:srgbClr val="000000"/>
                </a:solidFill>
                <a:latin typeface="Marlett" pitchFamily="2" charset="2"/>
                <a:cs typeface="Arial" charset="0"/>
              </a:defRPr>
            </a:lvl1pPr>
            <a:lvl2pPr marL="742950" indent="-285750" eaLnBrk="0" hangingPunct="0">
              <a:defRPr sz="2600">
                <a:solidFill>
                  <a:srgbClr val="000000"/>
                </a:solidFill>
                <a:latin typeface="Marlett" pitchFamily="2" charset="2"/>
                <a:cs typeface="Arial" charset="0"/>
              </a:defRPr>
            </a:lvl2pPr>
            <a:lvl3pPr marL="1143000" indent="-228600" eaLnBrk="0" hangingPunct="0">
              <a:defRPr sz="2600">
                <a:solidFill>
                  <a:srgbClr val="000000"/>
                </a:solidFill>
                <a:latin typeface="Marlett" pitchFamily="2" charset="2"/>
                <a:cs typeface="Arial" charset="0"/>
              </a:defRPr>
            </a:lvl3pPr>
            <a:lvl4pPr marL="1600200" indent="-228600" eaLnBrk="0" hangingPunct="0">
              <a:defRPr sz="2600">
                <a:solidFill>
                  <a:srgbClr val="000000"/>
                </a:solidFill>
                <a:latin typeface="Marlett" pitchFamily="2" charset="2"/>
                <a:cs typeface="Arial" charset="0"/>
              </a:defRPr>
            </a:lvl4pPr>
            <a:lvl5pPr marL="2057400" indent="-228600" eaLnBrk="0" hangingPunct="0">
              <a:defRPr sz="2600">
                <a:solidFill>
                  <a:srgbClr val="000000"/>
                </a:solidFill>
                <a:latin typeface="Marlett" pitchFamily="2" charset="2"/>
                <a:cs typeface="Arial" charset="0"/>
              </a:defRPr>
            </a:lvl5pPr>
            <a:lvl6pPr marL="2514600" indent="-228600" eaLnBrk="0" fontAlgn="base" hangingPunct="0">
              <a:spcBef>
                <a:spcPct val="0"/>
              </a:spcBef>
              <a:spcAft>
                <a:spcPct val="0"/>
              </a:spcAft>
              <a:defRPr sz="2600">
                <a:solidFill>
                  <a:srgbClr val="000000"/>
                </a:solidFill>
                <a:latin typeface="Marlett" pitchFamily="2" charset="2"/>
                <a:cs typeface="Arial" charset="0"/>
              </a:defRPr>
            </a:lvl6pPr>
            <a:lvl7pPr marL="2971800" indent="-228600" eaLnBrk="0" fontAlgn="base" hangingPunct="0">
              <a:spcBef>
                <a:spcPct val="0"/>
              </a:spcBef>
              <a:spcAft>
                <a:spcPct val="0"/>
              </a:spcAft>
              <a:defRPr sz="2600">
                <a:solidFill>
                  <a:srgbClr val="000000"/>
                </a:solidFill>
                <a:latin typeface="Marlett" pitchFamily="2" charset="2"/>
                <a:cs typeface="Arial" charset="0"/>
              </a:defRPr>
            </a:lvl7pPr>
            <a:lvl8pPr marL="3429000" indent="-228600" eaLnBrk="0" fontAlgn="base" hangingPunct="0">
              <a:spcBef>
                <a:spcPct val="0"/>
              </a:spcBef>
              <a:spcAft>
                <a:spcPct val="0"/>
              </a:spcAft>
              <a:defRPr sz="2600">
                <a:solidFill>
                  <a:srgbClr val="000000"/>
                </a:solidFill>
                <a:latin typeface="Marlett" pitchFamily="2" charset="2"/>
                <a:cs typeface="Arial" charset="0"/>
              </a:defRPr>
            </a:lvl8pPr>
            <a:lvl9pPr marL="3886200" indent="-228600" eaLnBrk="0" fontAlgn="base" hangingPunct="0">
              <a:spcBef>
                <a:spcPct val="0"/>
              </a:spcBef>
              <a:spcAft>
                <a:spcPct val="0"/>
              </a:spcAft>
              <a:defRPr sz="2600">
                <a:solidFill>
                  <a:srgbClr val="000000"/>
                </a:solidFill>
                <a:latin typeface="Marlett" pitchFamily="2" charset="2"/>
                <a:cs typeface="Arial" charset="0"/>
              </a:defRPr>
            </a:lvl9pPr>
          </a:lstStyle>
          <a:p>
            <a:pPr eaLnBrk="1" fontAlgn="base" hangingPunct="1">
              <a:spcBef>
                <a:spcPct val="0"/>
              </a:spcBef>
              <a:spcAft>
                <a:spcPct val="0"/>
              </a:spcAft>
              <a:defRPr/>
            </a:pPr>
            <a:endParaRPr lang="nl-NL" sz="2400" dirty="0">
              <a:latin typeface="Arial" charset="0"/>
            </a:endParaRPr>
          </a:p>
        </p:txBody>
      </p:sp>
    </p:spTree>
    <p:extLst>
      <p:ext uri="{BB962C8B-B14F-4D97-AF65-F5344CB8AC3E}">
        <p14:creationId xmlns:p14="http://schemas.microsoft.com/office/powerpoint/2010/main" val="785543816"/>
      </p:ext>
    </p:extLst>
  </p:cSld>
  <p:clrMap bg1="lt1" tx1="dk1" bg2="lt2" tx2="dk2" accent1="accent1" accent2="accent2" accent3="accent3" accent4="accent4" accent5="accent5" accent6="accent6" hlink="hlink" folHlink="folHlink"/>
  <p:sldLayoutIdLst>
    <p:sldLayoutId id="2147483669" r:id="rId1"/>
    <p:sldLayoutId id="2147483671" r:id="rId2"/>
  </p:sldLayoutIdLst>
  <p:timing>
    <p:tnLst>
      <p:par>
        <p:cTn id="1" dur="indefinite" restart="never" nodeType="tmRoot"/>
      </p:par>
    </p:tnLst>
  </p:timing>
  <p:hf hdr="0" ftr="0"/>
  <p:txStyles>
    <p:titleStyle>
      <a:lvl1pPr algn="l" rtl="0" eaLnBrk="0" fontAlgn="base" hangingPunct="0">
        <a:spcBef>
          <a:spcPct val="0"/>
        </a:spcBef>
        <a:spcAft>
          <a:spcPct val="0"/>
        </a:spcAft>
        <a:defRPr sz="26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600">
          <a:solidFill>
            <a:schemeClr val="tx1"/>
          </a:solidFill>
          <a:latin typeface="Arial" charset="0"/>
          <a:cs typeface="Arial" charset="0"/>
        </a:defRPr>
      </a:lvl2pPr>
      <a:lvl3pPr algn="l" rtl="0" eaLnBrk="0" fontAlgn="base" hangingPunct="0">
        <a:spcBef>
          <a:spcPct val="0"/>
        </a:spcBef>
        <a:spcAft>
          <a:spcPct val="0"/>
        </a:spcAft>
        <a:defRPr sz="2600">
          <a:solidFill>
            <a:schemeClr val="tx1"/>
          </a:solidFill>
          <a:latin typeface="Arial" charset="0"/>
          <a:cs typeface="Arial" charset="0"/>
        </a:defRPr>
      </a:lvl3pPr>
      <a:lvl4pPr algn="l" rtl="0" eaLnBrk="0" fontAlgn="base" hangingPunct="0">
        <a:spcBef>
          <a:spcPct val="0"/>
        </a:spcBef>
        <a:spcAft>
          <a:spcPct val="0"/>
        </a:spcAft>
        <a:defRPr sz="2600">
          <a:solidFill>
            <a:schemeClr val="tx1"/>
          </a:solidFill>
          <a:latin typeface="Arial" charset="0"/>
          <a:cs typeface="Arial" charset="0"/>
        </a:defRPr>
      </a:lvl4pPr>
      <a:lvl5pPr algn="l" rtl="0" eaLnBrk="0" fontAlgn="base" hangingPunct="0">
        <a:spcBef>
          <a:spcPct val="0"/>
        </a:spcBef>
        <a:spcAft>
          <a:spcPct val="0"/>
        </a:spcAft>
        <a:defRPr sz="2600">
          <a:solidFill>
            <a:schemeClr val="tx1"/>
          </a:solidFill>
          <a:latin typeface="Arial" charset="0"/>
          <a:cs typeface="Arial" charset="0"/>
        </a:defRPr>
      </a:lvl5pPr>
      <a:lvl6pPr marL="457200" algn="l" rtl="0" eaLnBrk="0" fontAlgn="base" hangingPunct="0">
        <a:spcBef>
          <a:spcPct val="0"/>
        </a:spcBef>
        <a:spcAft>
          <a:spcPct val="0"/>
        </a:spcAft>
        <a:defRPr sz="2600">
          <a:solidFill>
            <a:srgbClr val="900079"/>
          </a:solidFill>
          <a:latin typeface="Arial" charset="0"/>
        </a:defRPr>
      </a:lvl6pPr>
      <a:lvl7pPr marL="914400" algn="l" rtl="0" eaLnBrk="0" fontAlgn="base" hangingPunct="0">
        <a:spcBef>
          <a:spcPct val="0"/>
        </a:spcBef>
        <a:spcAft>
          <a:spcPct val="0"/>
        </a:spcAft>
        <a:defRPr sz="2600">
          <a:solidFill>
            <a:srgbClr val="900079"/>
          </a:solidFill>
          <a:latin typeface="Arial" charset="0"/>
        </a:defRPr>
      </a:lvl7pPr>
      <a:lvl8pPr marL="1371600" algn="l" rtl="0" eaLnBrk="0" fontAlgn="base" hangingPunct="0">
        <a:spcBef>
          <a:spcPct val="0"/>
        </a:spcBef>
        <a:spcAft>
          <a:spcPct val="0"/>
        </a:spcAft>
        <a:defRPr sz="2600">
          <a:solidFill>
            <a:srgbClr val="900079"/>
          </a:solidFill>
          <a:latin typeface="Arial" charset="0"/>
        </a:defRPr>
      </a:lvl8pPr>
      <a:lvl9pPr marL="1828800" algn="l" rtl="0" eaLnBrk="0" fontAlgn="base" hangingPunct="0">
        <a:spcBef>
          <a:spcPct val="0"/>
        </a:spcBef>
        <a:spcAft>
          <a:spcPct val="0"/>
        </a:spcAft>
        <a:defRPr sz="2600">
          <a:solidFill>
            <a:srgbClr val="900079"/>
          </a:solidFill>
          <a:latin typeface="Arial" charset="0"/>
        </a:defRPr>
      </a:lvl9pPr>
    </p:titleStyle>
    <p:bodyStyle>
      <a:lvl1pPr marL="342900" indent="-342900" algn="l" rtl="0" eaLnBrk="0" fontAlgn="base" hangingPunct="0">
        <a:spcBef>
          <a:spcPct val="20000"/>
        </a:spcBef>
        <a:spcAft>
          <a:spcPct val="0"/>
        </a:spcAft>
        <a:buFont typeface="Arial" charset="0"/>
        <a:defRPr>
          <a:solidFill>
            <a:srgbClr val="000000"/>
          </a:solidFill>
          <a:latin typeface="Arial" pitchFamily="34" charset="0"/>
          <a:ea typeface="+mn-ea"/>
          <a:cs typeface="Arial" pitchFamily="34" charset="0"/>
        </a:defRPr>
      </a:lvl1pPr>
      <a:lvl2pPr marL="152400" indent="-150813" algn="l" rtl="0" eaLnBrk="0" fontAlgn="base" hangingPunct="0">
        <a:spcBef>
          <a:spcPct val="20000"/>
        </a:spcBef>
        <a:spcAft>
          <a:spcPct val="0"/>
        </a:spcAft>
        <a:buFont typeface="Arial" charset="0"/>
        <a:buBlip>
          <a:blip r:embed="rId5"/>
        </a:buBlip>
        <a:defRPr>
          <a:solidFill>
            <a:srgbClr val="000000"/>
          </a:solidFill>
          <a:latin typeface="Arial" pitchFamily="34" charset="0"/>
          <a:cs typeface="Arial" pitchFamily="34" charset="0"/>
        </a:defRPr>
      </a:lvl2pPr>
      <a:lvl3pPr marL="406400" indent="-252413" algn="l" rtl="0" eaLnBrk="0" fontAlgn="base" hangingPunct="0">
        <a:spcBef>
          <a:spcPct val="20000"/>
        </a:spcBef>
        <a:spcAft>
          <a:spcPct val="0"/>
        </a:spcAft>
        <a:buFont typeface="Arial" charset="0"/>
        <a:buBlip>
          <a:blip r:embed="rId6"/>
        </a:buBlip>
        <a:defRPr>
          <a:solidFill>
            <a:srgbClr val="000000"/>
          </a:solidFill>
          <a:latin typeface="Arial" pitchFamily="34" charset="0"/>
          <a:cs typeface="Arial" pitchFamily="34" charset="0"/>
        </a:defRPr>
      </a:lvl3pPr>
      <a:lvl4pPr marL="633413" indent="-225425" algn="l" rtl="0" eaLnBrk="0" fontAlgn="base" hangingPunct="0">
        <a:spcBef>
          <a:spcPct val="20000"/>
        </a:spcBef>
        <a:spcAft>
          <a:spcPct val="0"/>
        </a:spcAft>
        <a:buFont typeface="Arial" charset="0"/>
        <a:buBlip>
          <a:blip r:embed="rId7"/>
        </a:buBlip>
        <a:defRPr>
          <a:solidFill>
            <a:srgbClr val="000000"/>
          </a:solidFill>
          <a:latin typeface="Arial" pitchFamily="34" charset="0"/>
          <a:cs typeface="Arial" pitchFamily="34" charset="0"/>
        </a:defRPr>
      </a:lvl4pPr>
      <a:lvl5pPr marL="811213" indent="-176213" algn="l" rtl="0" eaLnBrk="0" fontAlgn="base" hangingPunct="0">
        <a:spcBef>
          <a:spcPct val="20000"/>
        </a:spcBef>
        <a:spcAft>
          <a:spcPct val="0"/>
        </a:spcAft>
        <a:buFont typeface="Arial" charset="0"/>
        <a:buChar char="»"/>
        <a:defRPr>
          <a:solidFill>
            <a:schemeClr val="tx1"/>
          </a:solidFill>
          <a:latin typeface="+mn-lt"/>
          <a:cs typeface="Arial" charset="0"/>
        </a:defRPr>
      </a:lvl5pPr>
      <a:lvl6pPr marL="1268413" indent="-176213" algn="l" rtl="0" eaLnBrk="0" fontAlgn="base" hangingPunct="0">
        <a:spcBef>
          <a:spcPct val="20000"/>
        </a:spcBef>
        <a:spcAft>
          <a:spcPct val="0"/>
        </a:spcAft>
        <a:buFont typeface="Arial" charset="0"/>
        <a:buChar char="»"/>
        <a:defRPr>
          <a:solidFill>
            <a:schemeClr val="tx1"/>
          </a:solidFill>
          <a:latin typeface="+mn-lt"/>
        </a:defRPr>
      </a:lvl6pPr>
      <a:lvl7pPr marL="1725613" indent="-176213" algn="l" rtl="0" eaLnBrk="0" fontAlgn="base" hangingPunct="0">
        <a:spcBef>
          <a:spcPct val="20000"/>
        </a:spcBef>
        <a:spcAft>
          <a:spcPct val="0"/>
        </a:spcAft>
        <a:buFont typeface="Arial" charset="0"/>
        <a:buChar char="»"/>
        <a:defRPr>
          <a:solidFill>
            <a:schemeClr val="tx1"/>
          </a:solidFill>
          <a:latin typeface="+mn-lt"/>
        </a:defRPr>
      </a:lvl7pPr>
      <a:lvl8pPr marL="2182813" indent="-176213" algn="l" rtl="0" eaLnBrk="0" fontAlgn="base" hangingPunct="0">
        <a:spcBef>
          <a:spcPct val="20000"/>
        </a:spcBef>
        <a:spcAft>
          <a:spcPct val="0"/>
        </a:spcAft>
        <a:buFont typeface="Arial" charset="0"/>
        <a:buChar char="»"/>
        <a:defRPr>
          <a:solidFill>
            <a:schemeClr val="tx1"/>
          </a:solidFill>
          <a:latin typeface="+mn-lt"/>
        </a:defRPr>
      </a:lvl8pPr>
      <a:lvl9pPr marL="2640013" indent="-176213" algn="l" rtl="0" eaLnBrk="0" fontAlgn="base" hangingPunct="0">
        <a:spcBef>
          <a:spcPct val="20000"/>
        </a:spcBef>
        <a:spcAft>
          <a:spcPct val="0"/>
        </a:spcAft>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shpKleurvlakOnder"/>
          <p:cNvSpPr>
            <a:spLocks noChangeArrowheads="1"/>
          </p:cNvSpPr>
          <p:nvPr/>
        </p:nvSpPr>
        <p:spPr bwMode="auto">
          <a:xfrm>
            <a:off x="0" y="6318250"/>
            <a:ext cx="9144000" cy="539750"/>
          </a:xfrm>
          <a:prstGeom prst="rect">
            <a:avLst/>
          </a:prstGeom>
          <a:solidFill>
            <a:srgbClr val="9ACCD4"/>
          </a:solidFill>
          <a:ln w="25400" algn="ctr">
            <a:noFill/>
            <a:miter lim="800000"/>
            <a:headEnd/>
            <a:tailEnd/>
          </a:ln>
        </p:spPr>
        <p:txBody>
          <a:bodyPr anchor="ctr"/>
          <a:lstStyle/>
          <a:p>
            <a:pPr algn="ctr">
              <a:defRPr/>
            </a:pPr>
            <a:endParaRPr lang="nl-NL" dirty="0">
              <a:solidFill>
                <a:srgbClr val="FFFFFF"/>
              </a:solidFill>
              <a:cs typeface="Arial" pitchFamily="34" charset="0"/>
            </a:endParaRPr>
          </a:p>
        </p:txBody>
      </p:sp>
      <p:sp>
        <p:nvSpPr>
          <p:cNvPr id="8" name="shpTekst"/>
          <p:cNvSpPr>
            <a:spLocks noChangeArrowheads="1"/>
          </p:cNvSpPr>
          <p:nvPr/>
        </p:nvSpPr>
        <p:spPr bwMode="auto">
          <a:xfrm>
            <a:off x="0" y="7"/>
            <a:ext cx="9144000" cy="1071563"/>
          </a:xfrm>
          <a:prstGeom prst="rect">
            <a:avLst/>
          </a:prstGeom>
          <a:solidFill>
            <a:srgbClr val="9ACCD4"/>
          </a:solidFill>
          <a:ln w="25400" algn="ctr">
            <a:noFill/>
            <a:miter lim="800000"/>
            <a:headEnd/>
            <a:tailEnd/>
          </a:ln>
        </p:spPr>
        <p:txBody>
          <a:bodyPr anchor="ctr"/>
          <a:lstStyle/>
          <a:p>
            <a:pPr algn="ctr">
              <a:defRPr/>
            </a:pPr>
            <a:endParaRPr lang="nl-NL" dirty="0">
              <a:solidFill>
                <a:srgbClr val="FFFFFF"/>
              </a:solidFill>
              <a:cs typeface="Arial" pitchFamily="34" charset="0"/>
            </a:endParaRPr>
          </a:p>
        </p:txBody>
      </p:sp>
      <p:pic>
        <p:nvPicPr>
          <p:cNvPr id="4100" name="shpDatum" descr="RO__vervolgpagina~LPPT.png"/>
          <p:cNvPicPr>
            <a:picLocks noChangeAspect="1"/>
          </p:cNvPicPr>
          <p:nvPr/>
        </p:nvPicPr>
        <p:blipFill>
          <a:blip r:embed="rId6" cstate="print"/>
          <a:srcRect/>
          <a:stretch>
            <a:fillRect/>
          </a:stretch>
        </p:blipFill>
        <p:spPr bwMode="auto">
          <a:xfrm>
            <a:off x="0" y="0"/>
            <a:ext cx="9144000" cy="857250"/>
          </a:xfrm>
          <a:prstGeom prst="rect">
            <a:avLst/>
          </a:prstGeom>
          <a:noFill/>
          <a:ln w="9525">
            <a:noFill/>
            <a:miter lim="800000"/>
            <a:headEnd/>
            <a:tailEnd/>
          </a:ln>
        </p:spPr>
      </p:pic>
      <p:sp>
        <p:nvSpPr>
          <p:cNvPr id="4101" name="shpVoettekst"/>
          <p:cNvSpPr>
            <a:spLocks noGrp="1" noChangeArrowheads="1"/>
          </p:cNvSpPr>
          <p:nvPr>
            <p:ph type="title"/>
          </p:nvPr>
        </p:nvSpPr>
        <p:spPr bwMode="auto">
          <a:xfrm>
            <a:off x="4" y="7"/>
            <a:ext cx="4322885"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4102" name="shpPagina"/>
          <p:cNvSpPr>
            <a:spLocks noGrp="1" noChangeArrowheads="1"/>
          </p:cNvSpPr>
          <p:nvPr>
            <p:ph type="body" idx="1"/>
          </p:nvPr>
        </p:nvSpPr>
        <p:spPr bwMode="auto">
          <a:xfrm>
            <a:off x="366346" y="1358900"/>
            <a:ext cx="8169520" cy="47958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p:txBody>
      </p:sp>
      <p:sp>
        <p:nvSpPr>
          <p:cNvPr id="14" name="shpKleurvlakBoven"/>
          <p:cNvSpPr>
            <a:spLocks noGrp="1" noChangeArrowheads="1"/>
          </p:cNvSpPr>
          <p:nvPr>
            <p:ph type="ftr" sz="quarter" idx="3"/>
          </p:nvPr>
        </p:nvSpPr>
        <p:spPr bwMode="auto">
          <a:xfrm>
            <a:off x="4476755" y="6496059"/>
            <a:ext cx="4164623" cy="28416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0" hangingPunct="0">
              <a:defRPr sz="1000">
                <a:latin typeface="Arial" pitchFamily="34" charset="0"/>
                <a:cs typeface="Arial" pitchFamily="34" charset="0"/>
              </a:defRPr>
            </a:lvl1pPr>
          </a:lstStyle>
          <a:p>
            <a:pPr fontAlgn="base">
              <a:spcBef>
                <a:spcPct val="0"/>
              </a:spcBef>
              <a:spcAft>
                <a:spcPct val="0"/>
              </a:spcAft>
              <a:defRPr/>
            </a:pPr>
            <a:endParaRPr lang="nl-NL">
              <a:solidFill>
                <a:srgbClr val="000000"/>
              </a:solidFill>
            </a:endParaRPr>
          </a:p>
        </p:txBody>
      </p:sp>
      <p:sp>
        <p:nvSpPr>
          <p:cNvPr id="15" name="shpBeeldmerk"/>
          <p:cNvSpPr>
            <a:spLocks noGrp="1" noChangeArrowheads="1"/>
          </p:cNvSpPr>
          <p:nvPr>
            <p:ph type="sldNum" sz="quarter" idx="4"/>
          </p:nvPr>
        </p:nvSpPr>
        <p:spPr bwMode="auto">
          <a:xfrm>
            <a:off x="386866" y="6489700"/>
            <a:ext cx="713643" cy="306388"/>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0" hangingPunct="0">
              <a:defRPr sz="1000">
                <a:latin typeface="Arial" pitchFamily="34" charset="0"/>
                <a:cs typeface="Arial" pitchFamily="34" charset="0"/>
              </a:defRPr>
            </a:lvl1pPr>
          </a:lstStyle>
          <a:p>
            <a:pPr fontAlgn="base">
              <a:spcBef>
                <a:spcPct val="0"/>
              </a:spcBef>
              <a:spcAft>
                <a:spcPct val="0"/>
              </a:spcAft>
              <a:defRPr/>
            </a:pPr>
            <a:fld id="{BF38FD32-4535-4DAD-ADB8-00515614C04A}" type="slidenum">
              <a:rPr lang="nl-NL">
                <a:solidFill>
                  <a:srgbClr val="000000"/>
                </a:solidFill>
              </a:rPr>
              <a:pPr fontAlgn="base">
                <a:spcBef>
                  <a:spcPct val="0"/>
                </a:spcBef>
                <a:spcAft>
                  <a:spcPct val="0"/>
                </a:spcAft>
                <a:defRPr/>
              </a:pPr>
              <a:t>‹#›</a:t>
            </a:fld>
            <a:endParaRPr lang="nl-NL" dirty="0">
              <a:solidFill>
                <a:srgbClr val="000000"/>
              </a:solidFill>
            </a:endParaRPr>
          </a:p>
        </p:txBody>
      </p:sp>
      <p:sp>
        <p:nvSpPr>
          <p:cNvPr id="9" name="TextBox 63"/>
          <p:cNvSpPr txBox="1">
            <a:spLocks noChangeArrowheads="1"/>
          </p:cNvSpPr>
          <p:nvPr/>
        </p:nvSpPr>
        <p:spPr bwMode="auto">
          <a:xfrm>
            <a:off x="4" y="6"/>
            <a:ext cx="4322885" cy="1089025"/>
          </a:xfrm>
          <a:prstGeom prst="rect">
            <a:avLst/>
          </a:prstGeom>
          <a:noFill/>
          <a:ln>
            <a:noFill/>
          </a:ln>
          <a:extLst/>
        </p:spPr>
        <p:txBody>
          <a:bodyPr anchor="b"/>
          <a:lstStyle>
            <a:lvl1pPr eaLnBrk="0" hangingPunct="0">
              <a:defRPr sz="2600">
                <a:solidFill>
                  <a:srgbClr val="000000"/>
                </a:solidFill>
                <a:latin typeface="Marlett" pitchFamily="2" charset="2"/>
                <a:cs typeface="Arial" charset="0"/>
              </a:defRPr>
            </a:lvl1pPr>
            <a:lvl2pPr marL="742950" indent="-285750" eaLnBrk="0" hangingPunct="0">
              <a:defRPr sz="2600">
                <a:solidFill>
                  <a:srgbClr val="000000"/>
                </a:solidFill>
                <a:latin typeface="Marlett" pitchFamily="2" charset="2"/>
                <a:cs typeface="Arial" charset="0"/>
              </a:defRPr>
            </a:lvl2pPr>
            <a:lvl3pPr marL="1143000" indent="-228600" eaLnBrk="0" hangingPunct="0">
              <a:defRPr sz="2600">
                <a:solidFill>
                  <a:srgbClr val="000000"/>
                </a:solidFill>
                <a:latin typeface="Marlett" pitchFamily="2" charset="2"/>
                <a:cs typeface="Arial" charset="0"/>
              </a:defRPr>
            </a:lvl3pPr>
            <a:lvl4pPr marL="1600200" indent="-228600" eaLnBrk="0" hangingPunct="0">
              <a:defRPr sz="2600">
                <a:solidFill>
                  <a:srgbClr val="000000"/>
                </a:solidFill>
                <a:latin typeface="Marlett" pitchFamily="2" charset="2"/>
                <a:cs typeface="Arial" charset="0"/>
              </a:defRPr>
            </a:lvl4pPr>
            <a:lvl5pPr marL="2057400" indent="-228600" eaLnBrk="0" hangingPunct="0">
              <a:defRPr sz="2600">
                <a:solidFill>
                  <a:srgbClr val="000000"/>
                </a:solidFill>
                <a:latin typeface="Marlett" pitchFamily="2" charset="2"/>
                <a:cs typeface="Arial" charset="0"/>
              </a:defRPr>
            </a:lvl5pPr>
            <a:lvl6pPr marL="2514600" indent="-228600" eaLnBrk="0" fontAlgn="base" hangingPunct="0">
              <a:spcBef>
                <a:spcPct val="0"/>
              </a:spcBef>
              <a:spcAft>
                <a:spcPct val="0"/>
              </a:spcAft>
              <a:defRPr sz="2600">
                <a:solidFill>
                  <a:srgbClr val="000000"/>
                </a:solidFill>
                <a:latin typeface="Marlett" pitchFamily="2" charset="2"/>
                <a:cs typeface="Arial" charset="0"/>
              </a:defRPr>
            </a:lvl6pPr>
            <a:lvl7pPr marL="2971800" indent="-228600" eaLnBrk="0" fontAlgn="base" hangingPunct="0">
              <a:spcBef>
                <a:spcPct val="0"/>
              </a:spcBef>
              <a:spcAft>
                <a:spcPct val="0"/>
              </a:spcAft>
              <a:defRPr sz="2600">
                <a:solidFill>
                  <a:srgbClr val="000000"/>
                </a:solidFill>
                <a:latin typeface="Marlett" pitchFamily="2" charset="2"/>
                <a:cs typeface="Arial" charset="0"/>
              </a:defRPr>
            </a:lvl7pPr>
            <a:lvl8pPr marL="3429000" indent="-228600" eaLnBrk="0" fontAlgn="base" hangingPunct="0">
              <a:spcBef>
                <a:spcPct val="0"/>
              </a:spcBef>
              <a:spcAft>
                <a:spcPct val="0"/>
              </a:spcAft>
              <a:defRPr sz="2600">
                <a:solidFill>
                  <a:srgbClr val="000000"/>
                </a:solidFill>
                <a:latin typeface="Marlett" pitchFamily="2" charset="2"/>
                <a:cs typeface="Arial" charset="0"/>
              </a:defRPr>
            </a:lvl8pPr>
            <a:lvl9pPr marL="3886200" indent="-228600" eaLnBrk="0" fontAlgn="base" hangingPunct="0">
              <a:spcBef>
                <a:spcPct val="0"/>
              </a:spcBef>
              <a:spcAft>
                <a:spcPct val="0"/>
              </a:spcAft>
              <a:defRPr sz="2600">
                <a:solidFill>
                  <a:srgbClr val="000000"/>
                </a:solidFill>
                <a:latin typeface="Marlett" pitchFamily="2" charset="2"/>
                <a:cs typeface="Arial" charset="0"/>
              </a:defRPr>
            </a:lvl9pPr>
          </a:lstStyle>
          <a:p>
            <a:pPr eaLnBrk="1" fontAlgn="base" hangingPunct="1">
              <a:spcBef>
                <a:spcPct val="0"/>
              </a:spcBef>
              <a:spcAft>
                <a:spcPct val="0"/>
              </a:spcAft>
              <a:defRPr/>
            </a:pPr>
            <a:endParaRPr lang="nl-NL" sz="2400" dirty="0">
              <a:latin typeface="Arial" charset="0"/>
            </a:endParaRPr>
          </a:p>
        </p:txBody>
      </p:sp>
    </p:spTree>
    <p:extLst>
      <p:ext uri="{BB962C8B-B14F-4D97-AF65-F5344CB8AC3E}">
        <p14:creationId xmlns:p14="http://schemas.microsoft.com/office/powerpoint/2010/main" val="100073029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timing>
    <p:tnLst>
      <p:par>
        <p:cTn id="1" dur="indefinite" restart="never" nodeType="tmRoot"/>
      </p:par>
    </p:tnLst>
  </p:timing>
  <p:hf hdr="0" ftr="0"/>
  <p:txStyles>
    <p:titleStyle>
      <a:lvl1pPr algn="l" rtl="0" eaLnBrk="0" fontAlgn="base" hangingPunct="0">
        <a:spcBef>
          <a:spcPct val="0"/>
        </a:spcBef>
        <a:spcAft>
          <a:spcPct val="0"/>
        </a:spcAft>
        <a:defRPr sz="26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600">
          <a:solidFill>
            <a:schemeClr val="tx1"/>
          </a:solidFill>
          <a:latin typeface="Arial" charset="0"/>
          <a:cs typeface="Arial" charset="0"/>
        </a:defRPr>
      </a:lvl2pPr>
      <a:lvl3pPr algn="l" rtl="0" eaLnBrk="0" fontAlgn="base" hangingPunct="0">
        <a:spcBef>
          <a:spcPct val="0"/>
        </a:spcBef>
        <a:spcAft>
          <a:spcPct val="0"/>
        </a:spcAft>
        <a:defRPr sz="2600">
          <a:solidFill>
            <a:schemeClr val="tx1"/>
          </a:solidFill>
          <a:latin typeface="Arial" charset="0"/>
          <a:cs typeface="Arial" charset="0"/>
        </a:defRPr>
      </a:lvl3pPr>
      <a:lvl4pPr algn="l" rtl="0" eaLnBrk="0" fontAlgn="base" hangingPunct="0">
        <a:spcBef>
          <a:spcPct val="0"/>
        </a:spcBef>
        <a:spcAft>
          <a:spcPct val="0"/>
        </a:spcAft>
        <a:defRPr sz="2600">
          <a:solidFill>
            <a:schemeClr val="tx1"/>
          </a:solidFill>
          <a:latin typeface="Arial" charset="0"/>
          <a:cs typeface="Arial" charset="0"/>
        </a:defRPr>
      </a:lvl4pPr>
      <a:lvl5pPr algn="l" rtl="0" eaLnBrk="0" fontAlgn="base" hangingPunct="0">
        <a:spcBef>
          <a:spcPct val="0"/>
        </a:spcBef>
        <a:spcAft>
          <a:spcPct val="0"/>
        </a:spcAft>
        <a:defRPr sz="2600">
          <a:solidFill>
            <a:schemeClr val="tx1"/>
          </a:solidFill>
          <a:latin typeface="Arial" charset="0"/>
          <a:cs typeface="Arial" charset="0"/>
        </a:defRPr>
      </a:lvl5pPr>
      <a:lvl6pPr marL="457200" algn="l" rtl="0" eaLnBrk="0" fontAlgn="base" hangingPunct="0">
        <a:spcBef>
          <a:spcPct val="0"/>
        </a:spcBef>
        <a:spcAft>
          <a:spcPct val="0"/>
        </a:spcAft>
        <a:defRPr sz="2600">
          <a:solidFill>
            <a:srgbClr val="900079"/>
          </a:solidFill>
          <a:latin typeface="Arial" charset="0"/>
        </a:defRPr>
      </a:lvl6pPr>
      <a:lvl7pPr marL="914400" algn="l" rtl="0" eaLnBrk="0" fontAlgn="base" hangingPunct="0">
        <a:spcBef>
          <a:spcPct val="0"/>
        </a:spcBef>
        <a:spcAft>
          <a:spcPct val="0"/>
        </a:spcAft>
        <a:defRPr sz="2600">
          <a:solidFill>
            <a:srgbClr val="900079"/>
          </a:solidFill>
          <a:latin typeface="Arial" charset="0"/>
        </a:defRPr>
      </a:lvl7pPr>
      <a:lvl8pPr marL="1371600" algn="l" rtl="0" eaLnBrk="0" fontAlgn="base" hangingPunct="0">
        <a:spcBef>
          <a:spcPct val="0"/>
        </a:spcBef>
        <a:spcAft>
          <a:spcPct val="0"/>
        </a:spcAft>
        <a:defRPr sz="2600">
          <a:solidFill>
            <a:srgbClr val="900079"/>
          </a:solidFill>
          <a:latin typeface="Arial" charset="0"/>
        </a:defRPr>
      </a:lvl8pPr>
      <a:lvl9pPr marL="1828800" algn="l" rtl="0" eaLnBrk="0" fontAlgn="base" hangingPunct="0">
        <a:spcBef>
          <a:spcPct val="0"/>
        </a:spcBef>
        <a:spcAft>
          <a:spcPct val="0"/>
        </a:spcAft>
        <a:defRPr sz="2600">
          <a:solidFill>
            <a:srgbClr val="900079"/>
          </a:solidFill>
          <a:latin typeface="Arial" charset="0"/>
        </a:defRPr>
      </a:lvl9pPr>
    </p:titleStyle>
    <p:bodyStyle>
      <a:lvl1pPr marL="342900" indent="-342900" algn="l" rtl="0" eaLnBrk="0" fontAlgn="base" hangingPunct="0">
        <a:spcBef>
          <a:spcPct val="20000"/>
        </a:spcBef>
        <a:spcAft>
          <a:spcPct val="0"/>
        </a:spcAft>
        <a:buFont typeface="Arial" charset="0"/>
        <a:defRPr>
          <a:solidFill>
            <a:srgbClr val="000000"/>
          </a:solidFill>
          <a:latin typeface="Arial" pitchFamily="34" charset="0"/>
          <a:ea typeface="+mn-ea"/>
          <a:cs typeface="Arial" pitchFamily="34" charset="0"/>
        </a:defRPr>
      </a:lvl1pPr>
      <a:lvl2pPr marL="152400" indent="-150813" algn="l" rtl="0" eaLnBrk="0" fontAlgn="base" hangingPunct="0">
        <a:spcBef>
          <a:spcPct val="20000"/>
        </a:spcBef>
        <a:spcAft>
          <a:spcPct val="0"/>
        </a:spcAft>
        <a:buFont typeface="Arial" charset="0"/>
        <a:buBlip>
          <a:blip r:embed="rId7"/>
        </a:buBlip>
        <a:defRPr>
          <a:solidFill>
            <a:srgbClr val="000000"/>
          </a:solidFill>
          <a:latin typeface="Arial" pitchFamily="34" charset="0"/>
          <a:cs typeface="Arial" pitchFamily="34" charset="0"/>
        </a:defRPr>
      </a:lvl2pPr>
      <a:lvl3pPr marL="406400" indent="-252413" algn="l" rtl="0" eaLnBrk="0" fontAlgn="base" hangingPunct="0">
        <a:spcBef>
          <a:spcPct val="20000"/>
        </a:spcBef>
        <a:spcAft>
          <a:spcPct val="0"/>
        </a:spcAft>
        <a:buFont typeface="Arial" charset="0"/>
        <a:buBlip>
          <a:blip r:embed="rId8"/>
        </a:buBlip>
        <a:defRPr>
          <a:solidFill>
            <a:srgbClr val="000000"/>
          </a:solidFill>
          <a:latin typeface="Arial" pitchFamily="34" charset="0"/>
          <a:cs typeface="Arial" pitchFamily="34" charset="0"/>
        </a:defRPr>
      </a:lvl3pPr>
      <a:lvl4pPr marL="633413" indent="-225425" algn="l" rtl="0" eaLnBrk="0" fontAlgn="base" hangingPunct="0">
        <a:spcBef>
          <a:spcPct val="20000"/>
        </a:spcBef>
        <a:spcAft>
          <a:spcPct val="0"/>
        </a:spcAft>
        <a:buFont typeface="Arial" charset="0"/>
        <a:buBlip>
          <a:blip r:embed="rId9"/>
        </a:buBlip>
        <a:defRPr>
          <a:solidFill>
            <a:srgbClr val="000000"/>
          </a:solidFill>
          <a:latin typeface="Arial" pitchFamily="34" charset="0"/>
          <a:cs typeface="Arial" pitchFamily="34" charset="0"/>
        </a:defRPr>
      </a:lvl4pPr>
      <a:lvl5pPr marL="811213" indent="-176213" algn="l" rtl="0" eaLnBrk="0" fontAlgn="base" hangingPunct="0">
        <a:spcBef>
          <a:spcPct val="20000"/>
        </a:spcBef>
        <a:spcAft>
          <a:spcPct val="0"/>
        </a:spcAft>
        <a:buFont typeface="Arial" charset="0"/>
        <a:buChar char="»"/>
        <a:defRPr>
          <a:solidFill>
            <a:schemeClr val="tx1"/>
          </a:solidFill>
          <a:latin typeface="+mn-lt"/>
          <a:cs typeface="Arial" charset="0"/>
        </a:defRPr>
      </a:lvl5pPr>
      <a:lvl6pPr marL="1268413" indent="-176213" algn="l" rtl="0" eaLnBrk="0" fontAlgn="base" hangingPunct="0">
        <a:spcBef>
          <a:spcPct val="20000"/>
        </a:spcBef>
        <a:spcAft>
          <a:spcPct val="0"/>
        </a:spcAft>
        <a:buFont typeface="Arial" charset="0"/>
        <a:buChar char="»"/>
        <a:defRPr>
          <a:solidFill>
            <a:schemeClr val="tx1"/>
          </a:solidFill>
          <a:latin typeface="+mn-lt"/>
        </a:defRPr>
      </a:lvl6pPr>
      <a:lvl7pPr marL="1725613" indent="-176213" algn="l" rtl="0" eaLnBrk="0" fontAlgn="base" hangingPunct="0">
        <a:spcBef>
          <a:spcPct val="20000"/>
        </a:spcBef>
        <a:spcAft>
          <a:spcPct val="0"/>
        </a:spcAft>
        <a:buFont typeface="Arial" charset="0"/>
        <a:buChar char="»"/>
        <a:defRPr>
          <a:solidFill>
            <a:schemeClr val="tx1"/>
          </a:solidFill>
          <a:latin typeface="+mn-lt"/>
        </a:defRPr>
      </a:lvl7pPr>
      <a:lvl8pPr marL="2182813" indent="-176213" algn="l" rtl="0" eaLnBrk="0" fontAlgn="base" hangingPunct="0">
        <a:spcBef>
          <a:spcPct val="20000"/>
        </a:spcBef>
        <a:spcAft>
          <a:spcPct val="0"/>
        </a:spcAft>
        <a:buFont typeface="Arial" charset="0"/>
        <a:buChar char="»"/>
        <a:defRPr>
          <a:solidFill>
            <a:schemeClr val="tx1"/>
          </a:solidFill>
          <a:latin typeface="+mn-lt"/>
        </a:defRPr>
      </a:lvl8pPr>
      <a:lvl9pPr marL="2640013" indent="-176213" algn="l" rtl="0" eaLnBrk="0" fontAlgn="base" hangingPunct="0">
        <a:spcBef>
          <a:spcPct val="20000"/>
        </a:spcBef>
        <a:spcAft>
          <a:spcPct val="0"/>
        </a:spcAft>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1772816"/>
            <a:ext cx="4572000" cy="1447031"/>
          </a:xfrm>
        </p:spPr>
        <p:txBody>
          <a:bodyPr/>
          <a:lstStyle/>
          <a:p>
            <a:r>
              <a:rPr lang="en-US" sz="2800" b="1" smtClean="0"/>
              <a:t>Data Science in Practice: Current Challenges, Future Opportunities</a:t>
            </a:r>
            <a:r>
              <a:rPr lang="nl-NL" dirty="0" smtClean="0"/>
              <a:t/>
            </a:r>
            <a:br>
              <a:rPr lang="nl-NL" dirty="0" smtClean="0"/>
            </a:br>
            <a:endParaRPr lang="nl-NL" dirty="0"/>
          </a:p>
        </p:txBody>
      </p:sp>
      <p:sp>
        <p:nvSpPr>
          <p:cNvPr id="3" name="Content Placeholder 2"/>
          <p:cNvSpPr>
            <a:spLocks noGrp="1"/>
          </p:cNvSpPr>
          <p:nvPr>
            <p:ph idx="1"/>
          </p:nvPr>
        </p:nvSpPr>
        <p:spPr>
          <a:xfrm>
            <a:off x="4572000" y="4653136"/>
            <a:ext cx="4446240" cy="2204864"/>
          </a:xfrm>
        </p:spPr>
        <p:txBody>
          <a:bodyPr/>
          <a:lstStyle/>
          <a:p>
            <a:r>
              <a:rPr lang="nl-NL" smtClean="0"/>
              <a:t>Emma Gottesman</a:t>
            </a:r>
            <a:endParaRPr lang="nl-NL" dirty="0" smtClean="0"/>
          </a:p>
          <a:p>
            <a:r>
              <a:rPr lang="nl-NL" sz="1600" smtClean="0"/>
              <a:t>Lead Data Scientist</a:t>
            </a:r>
          </a:p>
          <a:p>
            <a:r>
              <a:rPr lang="nl-NL" sz="1600" smtClean="0"/>
              <a:t>Data &amp; Analytics, Belastingdienst</a:t>
            </a:r>
          </a:p>
          <a:p>
            <a:endParaRPr lang="nl-NL" sz="1600" smtClean="0"/>
          </a:p>
          <a:p>
            <a:r>
              <a:rPr lang="nl-NL" sz="1600"/>
              <a:t>ek.gottesman@belastingdienst.nl</a:t>
            </a:r>
          </a:p>
          <a:p>
            <a:endParaRPr lang="nl-NL" sz="1600" dirty="0" smtClean="0"/>
          </a:p>
          <a:p>
            <a:r>
              <a:rPr lang="en-US" sz="1400" smtClean="0"/>
              <a:t>LCDS meeting, 26th </a:t>
            </a:r>
            <a:r>
              <a:rPr lang="en-US" sz="1400" dirty="0" smtClean="0"/>
              <a:t>October</a:t>
            </a:r>
            <a:r>
              <a:rPr lang="en-US" sz="1400" dirty="0"/>
              <a:t> </a:t>
            </a:r>
            <a:r>
              <a:rPr lang="en-US" sz="1400" dirty="0" smtClean="0"/>
              <a:t>2016</a:t>
            </a:r>
            <a:endParaRPr lang="en-US" sz="1400" dirty="0"/>
          </a:p>
        </p:txBody>
      </p:sp>
      <p:pic>
        <p:nvPicPr>
          <p:cNvPr id="4" name="Picture 1"/>
          <p:cNvPicPr>
            <a:picLocks noChangeAspect="1" noChangeArrowheads="1"/>
          </p:cNvPicPr>
          <p:nvPr/>
        </p:nvPicPr>
        <p:blipFill>
          <a:blip r:embed="rId3" cstate="print"/>
          <a:srcRect r="10414" b="7149"/>
          <a:stretch>
            <a:fillRect/>
          </a:stretch>
        </p:blipFill>
        <p:spPr bwMode="auto">
          <a:xfrm>
            <a:off x="171451" y="2132856"/>
            <a:ext cx="4283075" cy="2959100"/>
          </a:xfrm>
          <a:prstGeom prst="rect">
            <a:avLst/>
          </a:prstGeom>
          <a:noFill/>
          <a:ln w="9525">
            <a:noFill/>
            <a:miter lim="800000"/>
            <a:headEnd/>
            <a:tailEnd/>
          </a:ln>
          <a:effectLst/>
        </p:spPr>
      </p:pic>
      <p:sp>
        <p:nvSpPr>
          <p:cNvPr id="6" name="Rechthoek 5"/>
          <p:cNvSpPr/>
          <p:nvPr/>
        </p:nvSpPr>
        <p:spPr bwMode="auto">
          <a:xfrm>
            <a:off x="5004048" y="836712"/>
            <a:ext cx="1440160" cy="432048"/>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none" strike="noStrike" cap="none" normalizeH="0" baseline="0" dirty="0" smtClean="0">
              <a:ln>
                <a:noFill/>
              </a:ln>
              <a:solidFill>
                <a:srgbClr val="000000"/>
              </a:solidFill>
              <a:effectLst/>
              <a:latin typeface="Marlett" pitchFamily="2" charset="2"/>
              <a:cs typeface="Arial" charset="0"/>
            </a:endParaRPr>
          </a:p>
        </p:txBody>
      </p:sp>
      <p:sp>
        <p:nvSpPr>
          <p:cNvPr id="7" name="Content Placeholder 2"/>
          <p:cNvSpPr txBox="1">
            <a:spLocks/>
          </p:cNvSpPr>
          <p:nvPr/>
        </p:nvSpPr>
        <p:spPr bwMode="auto">
          <a:xfrm>
            <a:off x="4572000" y="3154164"/>
            <a:ext cx="4572000" cy="7788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1588" algn="l" rtl="0" eaLnBrk="0" fontAlgn="base" hangingPunct="0">
              <a:spcBef>
                <a:spcPct val="20000"/>
              </a:spcBef>
              <a:spcAft>
                <a:spcPct val="0"/>
              </a:spcAft>
              <a:buFont typeface="Arial" charset="0"/>
              <a:defRPr>
                <a:solidFill>
                  <a:srgbClr val="000000"/>
                </a:solidFill>
                <a:latin typeface="Arial" pitchFamily="34" charset="0"/>
                <a:ea typeface="+mn-ea"/>
                <a:cs typeface="Arial" pitchFamily="34" charset="0"/>
              </a:defRPr>
            </a:lvl1pPr>
            <a:lvl2pPr marL="152400" marR="0" indent="-150813" algn="l" defTabSz="914400" rtl="0" eaLnBrk="0" fontAlgn="base" latinLnBrk="0" hangingPunct="0">
              <a:lnSpc>
                <a:spcPct val="100000"/>
              </a:lnSpc>
              <a:spcBef>
                <a:spcPct val="20000"/>
              </a:spcBef>
              <a:spcAft>
                <a:spcPct val="0"/>
              </a:spcAft>
              <a:buClrTx/>
              <a:buSzTx/>
              <a:buFont typeface="Arial" charset="0"/>
              <a:buBlip>
                <a:blip r:embed="rId4"/>
              </a:buBlip>
              <a:tabLst/>
              <a:defRPr>
                <a:solidFill>
                  <a:srgbClr val="000000"/>
                </a:solidFill>
                <a:latin typeface="+mn-lt"/>
                <a:cs typeface="Arial" charset="0"/>
              </a:defRPr>
            </a:lvl2pPr>
            <a:lvl3pPr marL="406400" marR="0" indent="-252413" algn="l" defTabSz="914400" rtl="0" eaLnBrk="0" fontAlgn="base" latinLnBrk="0" hangingPunct="0">
              <a:lnSpc>
                <a:spcPct val="100000"/>
              </a:lnSpc>
              <a:spcBef>
                <a:spcPct val="20000"/>
              </a:spcBef>
              <a:spcAft>
                <a:spcPct val="0"/>
              </a:spcAft>
              <a:buClrTx/>
              <a:buSzTx/>
              <a:buFont typeface="Arial" charset="0"/>
              <a:buBlip>
                <a:blip r:embed="rId5"/>
              </a:buBlip>
              <a:tabLst/>
              <a:defRPr>
                <a:solidFill>
                  <a:srgbClr val="000000"/>
                </a:solidFill>
                <a:latin typeface="+mn-lt"/>
                <a:cs typeface="Arial" charset="0"/>
              </a:defRPr>
            </a:lvl3pPr>
            <a:lvl4pPr marL="633413" marR="0" indent="-225425" algn="l" defTabSz="914400" rtl="0" eaLnBrk="0" fontAlgn="base" latinLnBrk="0" hangingPunct="0">
              <a:lnSpc>
                <a:spcPct val="100000"/>
              </a:lnSpc>
              <a:spcBef>
                <a:spcPct val="20000"/>
              </a:spcBef>
              <a:spcAft>
                <a:spcPct val="0"/>
              </a:spcAft>
              <a:buClrTx/>
              <a:buSzTx/>
              <a:buFont typeface="Arial" charset="0"/>
              <a:buBlip>
                <a:blip r:embed="rId6"/>
              </a:buBlip>
              <a:tabLst/>
              <a:defRPr>
                <a:solidFill>
                  <a:srgbClr val="000000"/>
                </a:solidFill>
                <a:latin typeface="+mn-lt"/>
                <a:cs typeface="Arial" charset="0"/>
              </a:defRPr>
            </a:lvl4pPr>
            <a:lvl5pPr marL="1588" indent="1827213" algn="l" rtl="0" eaLnBrk="0" fontAlgn="base" hangingPunct="0">
              <a:spcBef>
                <a:spcPct val="20000"/>
              </a:spcBef>
              <a:spcAft>
                <a:spcPct val="0"/>
              </a:spcAft>
              <a:buFont typeface="Arial" charset="0"/>
              <a:defRPr>
                <a:solidFill>
                  <a:srgbClr val="000000"/>
                </a:solidFill>
                <a:latin typeface="+mn-lt"/>
                <a:cs typeface="Arial" charset="0"/>
              </a:defRPr>
            </a:lvl5pPr>
            <a:lvl6pPr marL="458788" indent="1827213" algn="l" rtl="0" eaLnBrk="0" fontAlgn="base" hangingPunct="0">
              <a:spcBef>
                <a:spcPct val="20000"/>
              </a:spcBef>
              <a:spcAft>
                <a:spcPct val="0"/>
              </a:spcAft>
              <a:buFont typeface="Arial" charset="0"/>
              <a:defRPr>
                <a:solidFill>
                  <a:srgbClr val="000000"/>
                </a:solidFill>
                <a:latin typeface="+mn-lt"/>
              </a:defRPr>
            </a:lvl6pPr>
            <a:lvl7pPr marL="915988" indent="1827213" algn="l" rtl="0" eaLnBrk="0" fontAlgn="base" hangingPunct="0">
              <a:spcBef>
                <a:spcPct val="20000"/>
              </a:spcBef>
              <a:spcAft>
                <a:spcPct val="0"/>
              </a:spcAft>
              <a:buFont typeface="Arial" charset="0"/>
              <a:defRPr>
                <a:solidFill>
                  <a:srgbClr val="000000"/>
                </a:solidFill>
                <a:latin typeface="+mn-lt"/>
              </a:defRPr>
            </a:lvl7pPr>
            <a:lvl8pPr marL="1373188" indent="1827213" algn="l" rtl="0" eaLnBrk="0" fontAlgn="base" hangingPunct="0">
              <a:spcBef>
                <a:spcPct val="20000"/>
              </a:spcBef>
              <a:spcAft>
                <a:spcPct val="0"/>
              </a:spcAft>
              <a:buFont typeface="Arial" charset="0"/>
              <a:defRPr>
                <a:solidFill>
                  <a:srgbClr val="000000"/>
                </a:solidFill>
                <a:latin typeface="+mn-lt"/>
              </a:defRPr>
            </a:lvl8pPr>
            <a:lvl9pPr marL="1830388" indent="1827213" algn="l" rtl="0" eaLnBrk="0" fontAlgn="base" hangingPunct="0">
              <a:spcBef>
                <a:spcPct val="20000"/>
              </a:spcBef>
              <a:spcAft>
                <a:spcPct val="0"/>
              </a:spcAft>
              <a:buFont typeface="Arial" charset="0"/>
              <a:defRPr>
                <a:solidFill>
                  <a:srgbClr val="000000"/>
                </a:solidFill>
                <a:latin typeface="+mn-lt"/>
              </a:defRPr>
            </a:lvl9pPr>
          </a:lstStyle>
          <a:p>
            <a:r>
              <a:rPr lang="nl-NL" sz="2400" kern="0" smtClean="0"/>
              <a:t>Building and implementing models in a tax authority</a:t>
            </a:r>
          </a:p>
        </p:txBody>
      </p:sp>
    </p:spTree>
    <p:extLst>
      <p:ext uri="{BB962C8B-B14F-4D97-AF65-F5344CB8AC3E}">
        <p14:creationId xmlns:p14="http://schemas.microsoft.com/office/powerpoint/2010/main" val="2157618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Legal and Ethical Challenges</a:t>
            </a:r>
          </a:p>
          <a:p>
            <a:r>
              <a:rPr lang="nl-NL" altLang="en-US" sz="1400" b="1" smtClean="0">
                <a:solidFill>
                  <a:schemeClr val="bg1"/>
                </a:solidFill>
                <a:cs typeface="ヒラギノ角ゴ Pro W3"/>
              </a:rPr>
              <a:t>just because you can, doesn’t mean you should</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10</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Rechthoek 2"/>
          <p:cNvSpPr/>
          <p:nvPr/>
        </p:nvSpPr>
        <p:spPr>
          <a:xfrm>
            <a:off x="133578" y="1062038"/>
            <a:ext cx="8796758" cy="3785652"/>
          </a:xfrm>
          <a:prstGeom prst="rect">
            <a:avLst/>
          </a:prstGeom>
          <a:ln>
            <a:noFill/>
          </a:ln>
        </p:spPr>
        <p:txBody>
          <a:bodyPr wrap="square">
            <a:spAutoFit/>
          </a:bodyPr>
          <a:lstStyle/>
          <a:p>
            <a:endParaRPr lang="nl-NL" sz="1600" smtClean="0">
              <a:solidFill>
                <a:srgbClr val="002060"/>
              </a:solidFill>
              <a:latin typeface="Arial" pitchFamily="34" charset="0"/>
              <a:cs typeface="Arial" pitchFamily="34" charset="0"/>
            </a:endParaRPr>
          </a:p>
          <a:p>
            <a:r>
              <a:rPr lang="nl-NL" sz="1600" b="1" smtClean="0">
                <a:solidFill>
                  <a:srgbClr val="002060"/>
                </a:solidFill>
                <a:latin typeface="Arial" pitchFamily="34" charset="0"/>
                <a:cs typeface="Arial" pitchFamily="34" charset="0"/>
              </a:rPr>
              <a:t>Fraud detection:</a:t>
            </a:r>
          </a:p>
          <a:p>
            <a:endParaRPr lang="nl-NL" sz="1600" b="1"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We can use statistical modelling to allow us to see who is at </a:t>
            </a:r>
            <a:r>
              <a:rPr lang="nl-NL" sz="1600" i="1" smtClean="0">
                <a:solidFill>
                  <a:srgbClr val="002060"/>
                </a:solidFill>
                <a:latin typeface="Arial" pitchFamily="34" charset="0"/>
                <a:cs typeface="Arial" pitchFamily="34" charset="0"/>
              </a:rPr>
              <a:t>risk</a:t>
            </a:r>
            <a:r>
              <a:rPr lang="nl-NL" sz="1600" smtClean="0">
                <a:solidFill>
                  <a:srgbClr val="002060"/>
                </a:solidFill>
                <a:latin typeface="Arial" pitchFamily="34" charset="0"/>
                <a:cs typeface="Arial" pitchFamily="34" charset="0"/>
              </a:rPr>
              <a:t> of commiting fraud, but </a:t>
            </a:r>
            <a:r>
              <a:rPr lang="nl-NL" sz="1600" b="1" smtClean="0">
                <a:solidFill>
                  <a:srgbClr val="002060"/>
                </a:solidFill>
                <a:latin typeface="Arial" pitchFamily="34" charset="0"/>
                <a:cs typeface="Arial" pitchFamily="34" charset="0"/>
              </a:rPr>
              <a:t>when can we act</a:t>
            </a:r>
            <a:r>
              <a:rPr lang="nl-NL" sz="1600" smtClean="0">
                <a:solidFill>
                  <a:srgbClr val="002060"/>
                </a:solidFill>
                <a:latin typeface="Arial" pitchFamily="34" charset="0"/>
                <a:cs typeface="Arial" pitchFamily="34" charset="0"/>
              </a:rPr>
              <a:t>? </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What if the subject hasn’t done anything illegal yet? This is not ‘Minority Report’...</a:t>
            </a:r>
          </a:p>
          <a:p>
            <a:pPr marL="285750"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b="1" smtClean="0">
                <a:solidFill>
                  <a:srgbClr val="002060"/>
                </a:solidFill>
                <a:latin typeface="Arial" pitchFamily="34" charset="0"/>
                <a:cs typeface="Arial" pitchFamily="34" charset="0"/>
              </a:rPr>
              <a:t>How do we determine what ‘fraud’ actually is, </a:t>
            </a:r>
            <a:r>
              <a:rPr lang="nl-NL" sz="1600" smtClean="0">
                <a:solidFill>
                  <a:srgbClr val="002060"/>
                </a:solidFill>
                <a:latin typeface="Arial" pitchFamily="34" charset="0"/>
                <a:cs typeface="Arial" pitchFamily="34" charset="0"/>
              </a:rPr>
              <a:t>since we can’t read minds</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waiting for the result of legal action is usually much too late.</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also, by their nature, fraudsters are always looking for new ways of commiting fraud</a:t>
            </a:r>
          </a:p>
          <a:p>
            <a:pPr marL="285750"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How does the need to provide fair and equal treatment apply when we’re looking for fraud</a:t>
            </a:r>
          </a:p>
          <a:p>
            <a:pPr marL="742950" lvl="1" indent="-285750">
              <a:buFont typeface="Arial" panose="020B0604020202020204" pitchFamily="34" charset="0"/>
              <a:buChar char="•"/>
            </a:pPr>
            <a:r>
              <a:rPr lang="nl-NL" sz="1600">
                <a:solidFill>
                  <a:srgbClr val="002060"/>
                </a:solidFill>
                <a:latin typeface="Arial" pitchFamily="34" charset="0"/>
                <a:cs typeface="Arial" pitchFamily="34" charset="0"/>
              </a:rPr>
              <a:t>which tends to be </a:t>
            </a:r>
            <a:r>
              <a:rPr lang="nl-NL" sz="1600" smtClean="0">
                <a:solidFill>
                  <a:srgbClr val="002060"/>
                </a:solidFill>
                <a:latin typeface="Arial" pitchFamily="34" charset="0"/>
                <a:cs typeface="Arial" pitchFamily="34" charset="0"/>
              </a:rPr>
              <a:t>anomalous.</a:t>
            </a:r>
            <a:endParaRPr lang="nl-NL" sz="1600">
              <a:solidFill>
                <a:srgbClr val="002060"/>
              </a:solidFill>
              <a:latin typeface="Arial" pitchFamily="34" charset="0"/>
              <a:cs typeface="Arial" pitchFamily="34" charset="0"/>
            </a:endParaRPr>
          </a:p>
          <a:p>
            <a:endParaRPr lang="nl-NL" sz="1600">
              <a:solidFill>
                <a:srgbClr val="002060"/>
              </a:solidFill>
              <a:latin typeface="Arial" pitchFamily="34" charset="0"/>
              <a:cs typeface="Arial" pitchFamily="34" charset="0"/>
            </a:endParaRPr>
          </a:p>
          <a:p>
            <a:pPr marL="285750" indent="-285750">
              <a:buFont typeface="Arial" panose="020B0604020202020204" pitchFamily="34" charset="0"/>
              <a:buChar char="•"/>
            </a:pPr>
            <a:endParaRPr lang="nl-NL" sz="160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34096219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S/W Engineering &amp; Data Science:</a:t>
            </a:r>
          </a:p>
          <a:p>
            <a:r>
              <a:rPr lang="nl-NL" altLang="en-US" sz="1400" b="1" smtClean="0">
                <a:solidFill>
                  <a:schemeClr val="bg1"/>
                </a:solidFill>
                <a:cs typeface="ヒラギノ角ゴ Pro W3"/>
              </a:rPr>
              <a:t>development: more than just the model build</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11</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graphicFrame>
        <p:nvGraphicFramePr>
          <p:cNvPr id="12" name="Table 4"/>
          <p:cNvGraphicFramePr>
            <a:graphicFrameLocks noGrp="1"/>
          </p:cNvGraphicFramePr>
          <p:nvPr>
            <p:extLst>
              <p:ext uri="{D42A27DB-BD31-4B8C-83A1-F6EECF244321}">
                <p14:modId xmlns:p14="http://schemas.microsoft.com/office/powerpoint/2010/main" val="2395716013"/>
              </p:ext>
            </p:extLst>
          </p:nvPr>
        </p:nvGraphicFramePr>
        <p:xfrm>
          <a:off x="4932040" y="4349841"/>
          <a:ext cx="972108" cy="1520839"/>
        </p:xfrm>
        <a:graphic>
          <a:graphicData uri="http://schemas.openxmlformats.org/drawingml/2006/table">
            <a:tbl>
              <a:tblPr>
                <a:tableStyleId>{5C22544A-7EE6-4342-B048-85BDC9FD1C3A}</a:tableStyleId>
              </a:tblPr>
              <a:tblGrid>
                <a:gridCol w="252028"/>
                <a:gridCol w="144016"/>
                <a:gridCol w="144016"/>
                <a:gridCol w="144016"/>
                <a:gridCol w="288032"/>
              </a:tblGrid>
              <a:tr h="183075">
                <a:tc>
                  <a:txBody>
                    <a:bodyPr/>
                    <a:lstStyle/>
                    <a:p>
                      <a:pPr algn="ctr" fontAlgn="ctr"/>
                      <a:r>
                        <a:rPr lang="en-IE" sz="800" b="1" u="none" strike="noStrike">
                          <a:effectLst/>
                        </a:rPr>
                        <a:t>ID</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baseline="0" smtClean="0">
                          <a:effectLst/>
                        </a:rPr>
                        <a:t>x1</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smtClean="0">
                          <a:effectLst/>
                        </a:rPr>
                        <a:t>x</a:t>
                      </a:r>
                      <a:r>
                        <a:rPr lang="en-IE" sz="800" b="1" u="none" strike="noStrike" baseline="0" smtClean="0">
                          <a:effectLst/>
                        </a:rPr>
                        <a:t>2</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x3</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smtClean="0">
                          <a:solidFill>
                            <a:srgbClr val="000000"/>
                          </a:solidFill>
                          <a:effectLst/>
                          <a:latin typeface="Calibri" panose="020F0502020204030204" pitchFamily="34" charset="0"/>
                        </a:rPr>
                        <a:t>target</a:t>
                      </a:r>
                      <a:endParaRPr lang="en-IE" sz="800" b="1"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id5</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id6</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id7</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id8</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id9</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54759">
                <a:tc>
                  <a:txBody>
                    <a:bodyPr/>
                    <a:lstStyle/>
                    <a:p>
                      <a:pPr algn="ctr" fontAlgn="ctr"/>
                      <a:r>
                        <a:rPr lang="en-IE" sz="800" u="none" strike="noStrike" smtClean="0">
                          <a:effectLst/>
                        </a:rPr>
                        <a:t>id10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r>
            </a:tbl>
          </a:graphicData>
        </a:graphic>
      </p:graphicFrame>
      <p:sp>
        <p:nvSpPr>
          <p:cNvPr id="7" name="Stroomdiagram: Proces 6"/>
          <p:cNvSpPr/>
          <p:nvPr/>
        </p:nvSpPr>
        <p:spPr bwMode="auto">
          <a:xfrm>
            <a:off x="1259632" y="3038735"/>
            <a:ext cx="1008112" cy="792088"/>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ETL</a:t>
            </a:r>
          </a:p>
        </p:txBody>
      </p:sp>
      <p:sp>
        <p:nvSpPr>
          <p:cNvPr id="14" name="Cloud 14"/>
          <p:cNvSpPr/>
          <p:nvPr/>
        </p:nvSpPr>
        <p:spPr bwMode="auto">
          <a:xfrm>
            <a:off x="7020271" y="861160"/>
            <a:ext cx="1472629" cy="907714"/>
          </a:xfrm>
          <a:prstGeom prst="cloud">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rgbClr val="0070C0"/>
                </a:solidFill>
                <a:effectLst/>
                <a:cs typeface="Arial" charset="0"/>
              </a:rPr>
              <a:t>model build</a:t>
            </a:r>
            <a:endParaRPr kumimoji="0" lang="en-IE" sz="1400" b="0" i="0" u="none" strike="noStrike" cap="none" normalizeH="0" baseline="0" smtClean="0">
              <a:ln>
                <a:noFill/>
              </a:ln>
              <a:solidFill>
                <a:srgbClr val="0070C0"/>
              </a:solidFill>
              <a:effectLst/>
              <a:cs typeface="Arial" charset="0"/>
            </a:endParaRPr>
          </a:p>
        </p:txBody>
      </p:sp>
      <p:sp>
        <p:nvSpPr>
          <p:cNvPr id="16" name="Stroomdiagram: Proces 15"/>
          <p:cNvSpPr/>
          <p:nvPr/>
        </p:nvSpPr>
        <p:spPr bwMode="auto">
          <a:xfrm>
            <a:off x="2771800" y="2925932"/>
            <a:ext cx="1008112" cy="1017694"/>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Feature Build:</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x1, x2, x3, ..., x100</a:t>
            </a:r>
          </a:p>
        </p:txBody>
      </p:sp>
      <p:grpSp>
        <p:nvGrpSpPr>
          <p:cNvPr id="22" name="Groep 21"/>
          <p:cNvGrpSpPr/>
          <p:nvPr/>
        </p:nvGrpSpPr>
        <p:grpSpPr>
          <a:xfrm>
            <a:off x="189465" y="2615418"/>
            <a:ext cx="650899" cy="1795640"/>
            <a:chOff x="192487" y="1880828"/>
            <a:chExt cx="650899" cy="1795640"/>
          </a:xfrm>
        </p:grpSpPr>
        <p:sp>
          <p:nvSpPr>
            <p:cNvPr id="4" name="Stroomdiagram: Magnetische schijf 3"/>
            <p:cNvSpPr/>
            <p:nvPr/>
          </p:nvSpPr>
          <p:spPr bwMode="auto">
            <a:xfrm>
              <a:off x="195314" y="1880828"/>
              <a:ext cx="648072" cy="792088"/>
            </a:xfrm>
            <a:prstGeom prst="flowChartMagneticDisk">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nl-NL" sz="800" b="0" i="0" u="none" strike="noStrike" cap="none" normalizeH="0" smtClean="0">
                <a:ln>
                  <a:noFill/>
                </a:ln>
                <a:solidFill>
                  <a:srgbClr val="0070C0"/>
                </a:solidFill>
                <a:effectLst/>
                <a:latin typeface="+mj-lt"/>
                <a:cs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data</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source</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1</a:t>
              </a:r>
            </a:p>
          </p:txBody>
        </p:sp>
        <p:sp>
          <p:nvSpPr>
            <p:cNvPr id="21" name="Stroomdiagram: Magnetische schijf 20"/>
            <p:cNvSpPr/>
            <p:nvPr/>
          </p:nvSpPr>
          <p:spPr bwMode="auto">
            <a:xfrm>
              <a:off x="192487" y="2884380"/>
              <a:ext cx="648072" cy="792088"/>
            </a:xfrm>
            <a:prstGeom prst="flowChartMagneticDisk">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nl-NL" sz="800" b="0" i="0" u="none" strike="noStrike" cap="none" normalizeH="0" smtClean="0">
                <a:ln>
                  <a:noFill/>
                </a:ln>
                <a:solidFill>
                  <a:srgbClr val="0070C0"/>
                </a:solidFill>
                <a:effectLst/>
                <a:latin typeface="+mj-lt"/>
                <a:cs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data</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source</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2</a:t>
              </a:r>
            </a:p>
          </p:txBody>
        </p:sp>
      </p:grpSp>
      <p:cxnSp>
        <p:nvCxnSpPr>
          <p:cNvPr id="24" name="Gebogen verbindingslijn 23"/>
          <p:cNvCxnSpPr>
            <a:stCxn id="4" idx="4"/>
            <a:endCxn id="7" idx="1"/>
          </p:cNvCxnSpPr>
          <p:nvPr/>
        </p:nvCxnSpPr>
        <p:spPr bwMode="auto">
          <a:xfrm>
            <a:off x="840364" y="3011462"/>
            <a:ext cx="419268" cy="423317"/>
          </a:xfrm>
          <a:prstGeom prst="bentConnector3">
            <a:avLst/>
          </a:prstGeom>
          <a:noFill/>
          <a:ln w="9525" cap="flat" cmpd="sng" algn="ctr">
            <a:solidFill>
              <a:srgbClr val="0070C0"/>
            </a:solidFill>
            <a:prstDash val="solid"/>
            <a:round/>
            <a:headEnd type="none" w="med" len="med"/>
            <a:tailEnd type="arrow"/>
          </a:ln>
          <a:effectLst/>
        </p:spPr>
      </p:cxnSp>
      <p:cxnSp>
        <p:nvCxnSpPr>
          <p:cNvPr id="26" name="Gebogen verbindingslijn 25"/>
          <p:cNvCxnSpPr>
            <a:stCxn id="21" idx="4"/>
            <a:endCxn id="7" idx="1"/>
          </p:cNvCxnSpPr>
          <p:nvPr/>
        </p:nvCxnSpPr>
        <p:spPr bwMode="auto">
          <a:xfrm flipV="1">
            <a:off x="837537" y="3434779"/>
            <a:ext cx="422095" cy="580235"/>
          </a:xfrm>
          <a:prstGeom prst="bentConnector3">
            <a:avLst/>
          </a:prstGeom>
          <a:noFill/>
          <a:ln w="9525" cap="flat" cmpd="sng" algn="ctr">
            <a:solidFill>
              <a:srgbClr val="0070C0"/>
            </a:solidFill>
            <a:prstDash val="solid"/>
            <a:round/>
            <a:headEnd type="none" w="med" len="med"/>
            <a:tailEnd type="arrow"/>
          </a:ln>
          <a:effectLst/>
        </p:spPr>
      </p:cxnSp>
      <p:cxnSp>
        <p:nvCxnSpPr>
          <p:cNvPr id="28" name="Rechte verbindingslijn met pijl 27"/>
          <p:cNvCxnSpPr>
            <a:stCxn id="7" idx="3"/>
            <a:endCxn id="16" idx="1"/>
          </p:cNvCxnSpPr>
          <p:nvPr/>
        </p:nvCxnSpPr>
        <p:spPr bwMode="auto">
          <a:xfrm>
            <a:off x="2267744" y="3434779"/>
            <a:ext cx="504056" cy="0"/>
          </a:xfrm>
          <a:prstGeom prst="straightConnector1">
            <a:avLst/>
          </a:prstGeom>
          <a:noFill/>
          <a:ln w="9525" cap="flat" cmpd="sng" algn="ctr">
            <a:solidFill>
              <a:srgbClr val="0070C0"/>
            </a:solidFill>
            <a:prstDash val="solid"/>
            <a:round/>
            <a:headEnd type="none" w="med" len="med"/>
            <a:tailEnd type="arrow"/>
          </a:ln>
          <a:effectLst/>
        </p:spPr>
      </p:cxnSp>
      <p:graphicFrame>
        <p:nvGraphicFramePr>
          <p:cNvPr id="55" name="Table 4"/>
          <p:cNvGraphicFramePr>
            <a:graphicFrameLocks noGrp="1"/>
          </p:cNvGraphicFramePr>
          <p:nvPr>
            <p:extLst>
              <p:ext uri="{D42A27DB-BD31-4B8C-83A1-F6EECF244321}">
                <p14:modId xmlns:p14="http://schemas.microsoft.com/office/powerpoint/2010/main" val="4002039733"/>
              </p:ext>
            </p:extLst>
          </p:nvPr>
        </p:nvGraphicFramePr>
        <p:xfrm>
          <a:off x="2317443" y="4337487"/>
          <a:ext cx="1891655" cy="1497525"/>
        </p:xfrm>
        <a:graphic>
          <a:graphicData uri="http://schemas.openxmlformats.org/drawingml/2006/table">
            <a:tbl>
              <a:tblPr>
                <a:tableStyleId>{5C22544A-7EE6-4342-B048-85BDC9FD1C3A}</a:tableStyleId>
              </a:tblPr>
              <a:tblGrid>
                <a:gridCol w="378331"/>
                <a:gridCol w="216189"/>
                <a:gridCol w="216189"/>
                <a:gridCol w="216189"/>
                <a:gridCol w="216189"/>
                <a:gridCol w="269080"/>
                <a:gridCol w="379488"/>
              </a:tblGrid>
              <a:tr h="183075">
                <a:tc>
                  <a:txBody>
                    <a:bodyPr/>
                    <a:lstStyle/>
                    <a:p>
                      <a:pPr algn="ctr" fontAlgn="ctr"/>
                      <a:r>
                        <a:rPr lang="en-IE" sz="800" b="1" u="none" strike="noStrike">
                          <a:effectLst/>
                        </a:rPr>
                        <a:t>ID</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baseline="0" smtClean="0">
                          <a:effectLst/>
                        </a:rPr>
                        <a:t>x1</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smtClean="0">
                          <a:effectLst/>
                        </a:rPr>
                        <a:t>x</a:t>
                      </a:r>
                      <a:r>
                        <a:rPr lang="en-IE" sz="800" b="1" u="none" strike="noStrike" baseline="0" smtClean="0">
                          <a:effectLst/>
                        </a:rPr>
                        <a:t>2</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x3</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smtClean="0">
                          <a:solidFill>
                            <a:srgbClr val="000000"/>
                          </a:solidFill>
                          <a:effectLst/>
                          <a:latin typeface="Calibri" panose="020F0502020204030204" pitchFamily="34" charset="0"/>
                        </a:rPr>
                        <a:t>...</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smtClean="0">
                          <a:solidFill>
                            <a:srgbClr val="000000"/>
                          </a:solidFill>
                          <a:effectLst/>
                          <a:latin typeface="Calibri" panose="020F0502020204030204" pitchFamily="34" charset="0"/>
                        </a:rPr>
                        <a:t>x100</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smtClean="0">
                          <a:solidFill>
                            <a:srgbClr val="000000"/>
                          </a:solidFill>
                          <a:effectLst/>
                          <a:latin typeface="Calibri" panose="020F0502020204030204" pitchFamily="34" charset="0"/>
                        </a:rPr>
                        <a:t>target</a:t>
                      </a:r>
                      <a:endParaRPr lang="en-IE" sz="800" b="1"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9</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id5</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id6</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id7</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id8</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id9</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4643">
                <a:tc>
                  <a:txBody>
                    <a:bodyPr/>
                    <a:lstStyle/>
                    <a:p>
                      <a:pPr algn="ctr" fontAlgn="ctr"/>
                      <a:r>
                        <a:rPr lang="en-IE" sz="800" u="none" strike="noStrike" smtClean="0">
                          <a:effectLst/>
                        </a:rPr>
                        <a:t>id10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rgbClr val="000000"/>
                          </a:solidFill>
                          <a:effectLst/>
                          <a:latin typeface="Calibri" panose="020F0502020204030204" pitchFamily="34" charset="0"/>
                        </a:rPr>
                        <a:t>0</a:t>
                      </a:r>
                      <a:endParaRPr lang="en-IE" sz="800" b="0" i="0" u="none" strike="noStrike">
                        <a:solidFill>
                          <a:srgbClr val="000000"/>
                        </a:solidFill>
                        <a:effectLst/>
                        <a:latin typeface="Calibri" panose="020F0502020204030204" pitchFamily="34" charset="0"/>
                      </a:endParaRPr>
                    </a:p>
                  </a:txBody>
                  <a:tcPr marL="9525" marR="9525" marT="9525" marB="0" anchor="ctr"/>
                </a:tc>
              </a:tr>
            </a:tbl>
          </a:graphicData>
        </a:graphic>
      </p:graphicFrame>
      <p:sp>
        <p:nvSpPr>
          <p:cNvPr id="56" name="Stroomdiagram: Proces 55"/>
          <p:cNvSpPr/>
          <p:nvPr/>
        </p:nvSpPr>
        <p:spPr bwMode="auto">
          <a:xfrm>
            <a:off x="4329011" y="3047160"/>
            <a:ext cx="1728192" cy="792088"/>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Feature </a:t>
            </a:r>
            <a:r>
              <a:rPr lang="nl-NL" sz="1400" smtClean="0">
                <a:solidFill>
                  <a:srgbClr val="0070C0"/>
                </a:solidFill>
                <a:latin typeface="+mj-lt"/>
                <a:cs typeface="Arial" charset="0"/>
              </a:rPr>
              <a:t>Reduction</a:t>
            </a:r>
            <a:r>
              <a:rPr kumimoji="0" lang="nl-NL" sz="1400" b="0" i="0" u="none" strike="noStrike" cap="none" normalizeH="0" smtClean="0">
                <a:ln>
                  <a:noFill/>
                </a:ln>
                <a:solidFill>
                  <a:srgbClr val="0070C0"/>
                </a:solidFill>
                <a:effectLst/>
                <a:latin typeface="+mj-lt"/>
                <a:cs typeface="Arial" charset="0"/>
              </a:rPr>
              <a:t>:</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x1, x2, x3</a:t>
            </a:r>
          </a:p>
        </p:txBody>
      </p:sp>
      <p:sp>
        <p:nvSpPr>
          <p:cNvPr id="60" name="Cloud 14"/>
          <p:cNvSpPr/>
          <p:nvPr/>
        </p:nvSpPr>
        <p:spPr bwMode="auto">
          <a:xfrm>
            <a:off x="7020272" y="1315017"/>
            <a:ext cx="1472629" cy="907714"/>
          </a:xfrm>
          <a:prstGeom prst="cloud">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rgbClr val="0070C0"/>
                </a:solidFill>
                <a:effectLst/>
                <a:cs typeface="Arial" charset="0"/>
              </a:rPr>
              <a:t>model build</a:t>
            </a:r>
            <a:endParaRPr kumimoji="0" lang="en-IE" sz="1400" b="0" i="0" u="none" strike="noStrike" cap="none" normalizeH="0" baseline="0" smtClean="0">
              <a:ln>
                <a:noFill/>
              </a:ln>
              <a:solidFill>
                <a:srgbClr val="0070C0"/>
              </a:solidFill>
              <a:effectLst/>
              <a:cs typeface="Arial" charset="0"/>
            </a:endParaRPr>
          </a:p>
        </p:txBody>
      </p:sp>
      <p:sp>
        <p:nvSpPr>
          <p:cNvPr id="61" name="Cloud 14"/>
          <p:cNvSpPr/>
          <p:nvPr/>
        </p:nvSpPr>
        <p:spPr bwMode="auto">
          <a:xfrm>
            <a:off x="7108513" y="1752078"/>
            <a:ext cx="1472629" cy="907714"/>
          </a:xfrm>
          <a:prstGeom prst="cloud">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rgbClr val="0070C0"/>
                </a:solidFill>
                <a:effectLst/>
                <a:cs typeface="Arial" charset="0"/>
              </a:rPr>
              <a:t>model build</a:t>
            </a:r>
            <a:endParaRPr kumimoji="0" lang="en-IE" sz="1400" b="0" i="0" u="none" strike="noStrike" cap="none" normalizeH="0" baseline="0" smtClean="0">
              <a:ln>
                <a:noFill/>
              </a:ln>
              <a:solidFill>
                <a:srgbClr val="0070C0"/>
              </a:solidFill>
              <a:effectLst/>
              <a:cs typeface="Arial" charset="0"/>
            </a:endParaRPr>
          </a:p>
        </p:txBody>
      </p:sp>
      <p:sp>
        <p:nvSpPr>
          <p:cNvPr id="62" name="Cloud 14"/>
          <p:cNvSpPr/>
          <p:nvPr/>
        </p:nvSpPr>
        <p:spPr bwMode="auto">
          <a:xfrm>
            <a:off x="7108514" y="2378532"/>
            <a:ext cx="1472629" cy="907714"/>
          </a:xfrm>
          <a:prstGeom prst="cloud">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rgbClr val="0070C0"/>
                </a:solidFill>
                <a:effectLst/>
                <a:cs typeface="Arial" charset="0"/>
              </a:rPr>
              <a:t>model build</a:t>
            </a:r>
            <a:endParaRPr kumimoji="0" lang="en-IE" sz="1400" b="0" i="0" u="none" strike="noStrike" cap="none" normalizeH="0" baseline="0" smtClean="0">
              <a:ln>
                <a:noFill/>
              </a:ln>
              <a:solidFill>
                <a:srgbClr val="0070C0"/>
              </a:solidFill>
              <a:effectLst/>
              <a:cs typeface="Arial" charset="0"/>
            </a:endParaRPr>
          </a:p>
        </p:txBody>
      </p:sp>
      <p:sp>
        <p:nvSpPr>
          <p:cNvPr id="64" name="Stroomdiagram: Proces 63"/>
          <p:cNvSpPr/>
          <p:nvPr/>
        </p:nvSpPr>
        <p:spPr bwMode="auto">
          <a:xfrm>
            <a:off x="7308304" y="3641313"/>
            <a:ext cx="977376" cy="320376"/>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1400">
                <a:solidFill>
                  <a:srgbClr val="0070C0"/>
                </a:solidFill>
                <a:latin typeface="+mj-lt"/>
                <a:cs typeface="Arial" charset="0"/>
              </a:rPr>
              <a:t>rule build</a:t>
            </a:r>
          </a:p>
        </p:txBody>
      </p:sp>
      <p:sp>
        <p:nvSpPr>
          <p:cNvPr id="67" name="Stroomdiagram: Proces 66"/>
          <p:cNvSpPr/>
          <p:nvPr/>
        </p:nvSpPr>
        <p:spPr bwMode="auto">
          <a:xfrm>
            <a:off x="7308304" y="4102987"/>
            <a:ext cx="977376" cy="320376"/>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1400">
                <a:solidFill>
                  <a:srgbClr val="0070C0"/>
                </a:solidFill>
                <a:latin typeface="+mj-lt"/>
                <a:cs typeface="Arial" charset="0"/>
              </a:rPr>
              <a:t>rule build</a:t>
            </a:r>
          </a:p>
        </p:txBody>
      </p:sp>
      <p:sp>
        <p:nvSpPr>
          <p:cNvPr id="68" name="Stroomdiagram: Proces 67"/>
          <p:cNvSpPr/>
          <p:nvPr/>
        </p:nvSpPr>
        <p:spPr bwMode="auto">
          <a:xfrm>
            <a:off x="7308304" y="4575763"/>
            <a:ext cx="977376" cy="320376"/>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1400">
                <a:solidFill>
                  <a:srgbClr val="0070C0"/>
                </a:solidFill>
                <a:latin typeface="+mj-lt"/>
                <a:cs typeface="Arial" charset="0"/>
              </a:rPr>
              <a:t>rule build</a:t>
            </a:r>
          </a:p>
        </p:txBody>
      </p:sp>
      <p:sp>
        <p:nvSpPr>
          <p:cNvPr id="69" name="Stroomdiagram: Proces 68"/>
          <p:cNvSpPr/>
          <p:nvPr/>
        </p:nvSpPr>
        <p:spPr bwMode="auto">
          <a:xfrm>
            <a:off x="7308304" y="5053436"/>
            <a:ext cx="977376" cy="320376"/>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1400">
                <a:solidFill>
                  <a:srgbClr val="0070C0"/>
                </a:solidFill>
                <a:latin typeface="+mj-lt"/>
                <a:cs typeface="Arial" charset="0"/>
              </a:rPr>
              <a:t>rule build</a:t>
            </a:r>
          </a:p>
        </p:txBody>
      </p:sp>
      <p:sp>
        <p:nvSpPr>
          <p:cNvPr id="70" name="Stroomdiagram: Proces 69"/>
          <p:cNvSpPr/>
          <p:nvPr/>
        </p:nvSpPr>
        <p:spPr bwMode="auto">
          <a:xfrm>
            <a:off x="7308130" y="5514636"/>
            <a:ext cx="977376" cy="320376"/>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1400">
                <a:solidFill>
                  <a:srgbClr val="0070C0"/>
                </a:solidFill>
                <a:latin typeface="+mj-lt"/>
                <a:cs typeface="Arial" charset="0"/>
              </a:rPr>
              <a:t>rule build</a:t>
            </a:r>
          </a:p>
        </p:txBody>
      </p:sp>
      <p:cxnSp>
        <p:nvCxnSpPr>
          <p:cNvPr id="71" name="Rechte verbindingslijn met pijl 70"/>
          <p:cNvCxnSpPr>
            <a:stCxn id="16" idx="3"/>
            <a:endCxn id="56" idx="1"/>
          </p:cNvCxnSpPr>
          <p:nvPr/>
        </p:nvCxnSpPr>
        <p:spPr bwMode="auto">
          <a:xfrm>
            <a:off x="3779912" y="3434779"/>
            <a:ext cx="549099" cy="8425"/>
          </a:xfrm>
          <a:prstGeom prst="straightConnector1">
            <a:avLst/>
          </a:prstGeom>
          <a:noFill/>
          <a:ln w="9525" cap="flat" cmpd="sng" algn="ctr">
            <a:solidFill>
              <a:srgbClr val="0070C0"/>
            </a:solidFill>
            <a:prstDash val="solid"/>
            <a:round/>
            <a:headEnd type="none" w="med" len="med"/>
            <a:tailEnd type="arrow"/>
          </a:ln>
          <a:effectLst/>
        </p:spPr>
      </p:cxnSp>
      <p:cxnSp>
        <p:nvCxnSpPr>
          <p:cNvPr id="80" name="Rechte verbindingslijn met pijl 79"/>
          <p:cNvCxnSpPr/>
          <p:nvPr/>
        </p:nvCxnSpPr>
        <p:spPr bwMode="auto">
          <a:xfrm>
            <a:off x="6057203" y="3438991"/>
            <a:ext cx="1080977" cy="926113"/>
          </a:xfrm>
          <a:prstGeom prst="straightConnector1">
            <a:avLst/>
          </a:prstGeom>
          <a:noFill/>
          <a:ln w="9525" cap="flat" cmpd="sng" algn="ctr">
            <a:solidFill>
              <a:srgbClr val="0070C0"/>
            </a:solidFill>
            <a:prstDash val="solid"/>
            <a:round/>
            <a:headEnd type="none" w="med" len="med"/>
            <a:tailEnd type="arrow"/>
          </a:ln>
          <a:effectLst/>
        </p:spPr>
      </p:cxnSp>
      <p:sp>
        <p:nvSpPr>
          <p:cNvPr id="84" name="Linkeraccolade 83"/>
          <p:cNvSpPr/>
          <p:nvPr/>
        </p:nvSpPr>
        <p:spPr bwMode="auto">
          <a:xfrm rot="5400000">
            <a:off x="3992177" y="1291842"/>
            <a:ext cx="740737" cy="2173380"/>
          </a:xfrm>
          <a:prstGeom prst="leftBrace">
            <a:avLst>
              <a:gd name="adj1" fmla="val 8333"/>
              <a:gd name="adj2" fmla="val 47131"/>
            </a:avLst>
          </a:prstGeom>
          <a:noFill/>
          <a:ln w="9525" cap="flat" cmpd="sng" algn="ctr">
            <a:solidFill>
              <a:srgbClr val="0070C0"/>
            </a:solidFill>
            <a:prstDash val="solid"/>
            <a:round/>
            <a:headEnd type="none" w="med" len="med"/>
            <a:tailEnd type="none"/>
          </a:ln>
          <a:effectLst/>
        </p:spPr>
        <p:txBody>
          <a:bodyPr rtlCol="0" anchor="ctr"/>
          <a:lstStyle/>
          <a:p>
            <a:pPr algn="ctr"/>
            <a:endParaRPr lang="nl-NL"/>
          </a:p>
        </p:txBody>
      </p:sp>
      <p:sp>
        <p:nvSpPr>
          <p:cNvPr id="94" name="Tekstvak 93"/>
          <p:cNvSpPr txBox="1"/>
          <p:nvPr/>
        </p:nvSpPr>
        <p:spPr>
          <a:xfrm>
            <a:off x="2519772" y="1268759"/>
            <a:ext cx="3744416" cy="739403"/>
          </a:xfrm>
          <a:prstGeom prst="rect">
            <a:avLst/>
          </a:prstGeom>
          <a:noFill/>
        </p:spPr>
        <p:txBody>
          <a:bodyPr wrap="square" rtlCol="0">
            <a:noAutofit/>
          </a:bodyPr>
          <a:lstStyle/>
          <a:p>
            <a:pPr algn="ctr"/>
            <a:r>
              <a:rPr lang="nl-NL" sz="1400" smtClean="0">
                <a:solidFill>
                  <a:srgbClr val="0070C0"/>
                </a:solidFill>
                <a:latin typeface="Arial" pitchFamily="34" charset="0"/>
                <a:cs typeface="Arial" pitchFamily="34" charset="0"/>
              </a:rPr>
              <a:t>consultation with subject matter experts,</a:t>
            </a:r>
          </a:p>
          <a:p>
            <a:pPr algn="ctr"/>
            <a:r>
              <a:rPr lang="nl-NL" sz="1400" smtClean="0">
                <a:solidFill>
                  <a:srgbClr val="0070C0"/>
                </a:solidFill>
                <a:latin typeface="Arial" pitchFamily="34" charset="0"/>
                <a:cs typeface="Arial" pitchFamily="34" charset="0"/>
              </a:rPr>
              <a:t>EDA, imputation, transforms, re-coding</a:t>
            </a:r>
          </a:p>
          <a:p>
            <a:pPr algn="ctr"/>
            <a:r>
              <a:rPr lang="nl-NL" sz="1400" smtClean="0">
                <a:solidFill>
                  <a:srgbClr val="0070C0"/>
                </a:solidFill>
                <a:latin typeface="Arial" pitchFamily="34" charset="0"/>
                <a:cs typeface="Arial" pitchFamily="34" charset="0"/>
              </a:rPr>
              <a:t>etc etc etc</a:t>
            </a:r>
            <a:endParaRPr lang="nl-NL" sz="1400" dirty="0" smtClean="0">
              <a:solidFill>
                <a:srgbClr val="0070C0"/>
              </a:solidFill>
              <a:latin typeface="Arial" pitchFamily="34" charset="0"/>
              <a:cs typeface="Arial" pitchFamily="34" charset="0"/>
            </a:endParaRPr>
          </a:p>
        </p:txBody>
      </p:sp>
      <p:cxnSp>
        <p:nvCxnSpPr>
          <p:cNvPr id="100" name="Rechte verbindingslijn met pijl 99"/>
          <p:cNvCxnSpPr>
            <a:stCxn id="56" idx="3"/>
          </p:cNvCxnSpPr>
          <p:nvPr/>
        </p:nvCxnSpPr>
        <p:spPr bwMode="auto">
          <a:xfrm flipV="1">
            <a:off x="6057203" y="2492896"/>
            <a:ext cx="1051310" cy="950308"/>
          </a:xfrm>
          <a:prstGeom prst="straightConnector1">
            <a:avLst/>
          </a:prstGeom>
          <a:noFill/>
          <a:ln w="9525" cap="flat" cmpd="sng" algn="ctr">
            <a:solidFill>
              <a:srgbClr val="0070C0"/>
            </a:solidFill>
            <a:prstDash val="solid"/>
            <a:round/>
            <a:headEnd type="none" w="med" len="med"/>
            <a:tailEnd type="arrow"/>
          </a:ln>
          <a:effectLst/>
        </p:spPr>
      </p:cxnSp>
    </p:spTree>
    <p:extLst>
      <p:ext uri="{BB962C8B-B14F-4D97-AF65-F5344CB8AC3E}">
        <p14:creationId xmlns:p14="http://schemas.microsoft.com/office/powerpoint/2010/main" val="36578357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S/W Engineering &amp; Data Science:</a:t>
            </a:r>
          </a:p>
          <a:p>
            <a:r>
              <a:rPr lang="nl-NL" altLang="en-US" sz="1400" b="1" smtClean="0">
                <a:solidFill>
                  <a:schemeClr val="bg1"/>
                </a:solidFill>
                <a:cs typeface="ヒラギノ角ゴ Pro W3"/>
              </a:rPr>
              <a:t>production: getting it to run in live</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12</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graphicFrame>
        <p:nvGraphicFramePr>
          <p:cNvPr id="12" name="Table 4"/>
          <p:cNvGraphicFramePr>
            <a:graphicFrameLocks noGrp="1"/>
          </p:cNvGraphicFramePr>
          <p:nvPr>
            <p:extLst>
              <p:ext uri="{D42A27DB-BD31-4B8C-83A1-F6EECF244321}">
                <p14:modId xmlns:p14="http://schemas.microsoft.com/office/powerpoint/2010/main" val="2658136124"/>
              </p:ext>
            </p:extLst>
          </p:nvPr>
        </p:nvGraphicFramePr>
        <p:xfrm>
          <a:off x="2447764" y="3518904"/>
          <a:ext cx="1008112" cy="1497525"/>
        </p:xfrm>
        <a:graphic>
          <a:graphicData uri="http://schemas.openxmlformats.org/drawingml/2006/table">
            <a:tbl>
              <a:tblPr>
                <a:tableStyleId>{5C22544A-7EE6-4342-B048-85BDC9FD1C3A}</a:tableStyleId>
              </a:tblPr>
              <a:tblGrid>
                <a:gridCol w="288032"/>
                <a:gridCol w="288032"/>
                <a:gridCol w="216024"/>
                <a:gridCol w="216024"/>
              </a:tblGrid>
              <a:tr h="183075">
                <a:tc>
                  <a:txBody>
                    <a:bodyPr/>
                    <a:lstStyle/>
                    <a:p>
                      <a:pPr algn="ctr" fontAlgn="ctr"/>
                      <a:r>
                        <a:rPr lang="en-IE" sz="800" b="1" u="none" strike="noStrike">
                          <a:effectLst/>
                        </a:rPr>
                        <a:t>ID</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baseline="0" smtClean="0">
                          <a:effectLst/>
                        </a:rPr>
                        <a:t>x1</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smtClean="0">
                          <a:effectLst/>
                        </a:rPr>
                        <a:t>x</a:t>
                      </a:r>
                      <a:r>
                        <a:rPr lang="en-IE" sz="800" b="1" u="none" strike="noStrike" baseline="0" smtClean="0">
                          <a:effectLst/>
                        </a:rPr>
                        <a:t>2</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x3</a:t>
                      </a:r>
                      <a:endParaRPr lang="en-IE" sz="800" b="1"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id5</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id6</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id7</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id8</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id9</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4643">
                <a:tc>
                  <a:txBody>
                    <a:bodyPr/>
                    <a:lstStyle/>
                    <a:p>
                      <a:pPr algn="ctr" fontAlgn="ctr"/>
                      <a:r>
                        <a:rPr lang="en-IE" sz="800" u="none" strike="noStrike" smtClean="0">
                          <a:effectLst/>
                        </a:rPr>
                        <a:t>id10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bl>
          </a:graphicData>
        </a:graphic>
      </p:graphicFrame>
      <p:graphicFrame>
        <p:nvGraphicFramePr>
          <p:cNvPr id="13" name="Table 4"/>
          <p:cNvGraphicFramePr>
            <a:graphicFrameLocks noGrp="1"/>
          </p:cNvGraphicFramePr>
          <p:nvPr>
            <p:extLst>
              <p:ext uri="{D42A27DB-BD31-4B8C-83A1-F6EECF244321}">
                <p14:modId xmlns:p14="http://schemas.microsoft.com/office/powerpoint/2010/main" val="4138786245"/>
              </p:ext>
            </p:extLst>
          </p:nvPr>
        </p:nvGraphicFramePr>
        <p:xfrm>
          <a:off x="7380312" y="3427887"/>
          <a:ext cx="1360951" cy="1497525"/>
        </p:xfrm>
        <a:graphic>
          <a:graphicData uri="http://schemas.openxmlformats.org/drawingml/2006/table">
            <a:tbl>
              <a:tblPr>
                <a:tableStyleId>{5C22544A-7EE6-4342-B048-85BDC9FD1C3A}</a:tableStyleId>
              </a:tblPr>
              <a:tblGrid>
                <a:gridCol w="226825"/>
                <a:gridCol w="151217"/>
                <a:gridCol w="151217"/>
                <a:gridCol w="378042"/>
                <a:gridCol w="453650"/>
              </a:tblGrid>
              <a:tr h="183075">
                <a:tc>
                  <a:txBody>
                    <a:bodyPr/>
                    <a:lstStyle/>
                    <a:p>
                      <a:pPr algn="ctr" fontAlgn="ctr"/>
                      <a:r>
                        <a:rPr lang="en-IE" sz="800" b="1" u="none" strike="noStrike">
                          <a:effectLst/>
                        </a:rPr>
                        <a:t>ID</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baseline="0" smtClean="0">
                          <a:effectLst/>
                        </a:rPr>
                        <a:t>r1</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smtClean="0">
                          <a:effectLst/>
                        </a:rPr>
                        <a:t>r2</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model</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decision</a:t>
                      </a:r>
                      <a:endParaRPr lang="en-IE" sz="800" b="1"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0.05</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0.98</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1</a:t>
                      </a:r>
                      <a:endParaRPr lang="en-IE" sz="800" b="1"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0.37</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0.52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id5</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0.76</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id6</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0.83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id7</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0.14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id8</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id9</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0.66</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4643">
                <a:tc>
                  <a:txBody>
                    <a:bodyPr/>
                    <a:lstStyle/>
                    <a:p>
                      <a:pPr algn="ctr" fontAlgn="ctr"/>
                      <a:r>
                        <a:rPr lang="en-IE" sz="800" u="none" strike="noStrike" smtClean="0">
                          <a:effectLst/>
                        </a:rPr>
                        <a:t>id10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0.84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bl>
          </a:graphicData>
        </a:graphic>
      </p:graphicFrame>
      <p:sp>
        <p:nvSpPr>
          <p:cNvPr id="7" name="Stroomdiagram: Proces 6"/>
          <p:cNvSpPr/>
          <p:nvPr/>
        </p:nvSpPr>
        <p:spPr bwMode="auto">
          <a:xfrm>
            <a:off x="1259632" y="2417852"/>
            <a:ext cx="1008112" cy="792088"/>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ETL</a:t>
            </a:r>
          </a:p>
        </p:txBody>
      </p:sp>
      <p:sp>
        <p:nvSpPr>
          <p:cNvPr id="14" name="Cloud 14"/>
          <p:cNvSpPr/>
          <p:nvPr/>
        </p:nvSpPr>
        <p:spPr bwMode="auto">
          <a:xfrm>
            <a:off x="4787456" y="1823015"/>
            <a:ext cx="1472629" cy="907714"/>
          </a:xfrm>
          <a:prstGeom prst="cloud">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rgbClr val="0070C0"/>
                </a:solidFill>
                <a:effectLst/>
                <a:cs typeface="Arial" charset="0"/>
              </a:rPr>
              <a:t>model v1</a:t>
            </a:r>
            <a:endParaRPr kumimoji="0" lang="en-IE" sz="1400" b="0" i="0" u="none" strike="noStrike" cap="none" normalizeH="0" baseline="0" smtClean="0">
              <a:ln>
                <a:noFill/>
              </a:ln>
              <a:solidFill>
                <a:srgbClr val="0070C0"/>
              </a:solidFill>
              <a:effectLst/>
              <a:cs typeface="Arial" charset="0"/>
            </a:endParaRPr>
          </a:p>
        </p:txBody>
      </p:sp>
      <p:sp>
        <p:nvSpPr>
          <p:cNvPr id="15" name="Stroomdiagram: Proces 14"/>
          <p:cNvSpPr/>
          <p:nvPr/>
        </p:nvSpPr>
        <p:spPr bwMode="auto">
          <a:xfrm>
            <a:off x="4788024" y="3181575"/>
            <a:ext cx="1398190" cy="492624"/>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800" smtClean="0">
                <a:solidFill>
                  <a:srgbClr val="0070C0"/>
                </a:solidFill>
                <a:latin typeface="Courier New" panose="02070309020205020404" pitchFamily="49" charset="0"/>
                <a:cs typeface="Courier New" panose="02070309020205020404" pitchFamily="49" charset="0"/>
              </a:rPr>
              <a:t>R1: IF ... THEN ...</a:t>
            </a:r>
          </a:p>
          <a:p>
            <a:pPr algn="ctr" eaLnBrk="0" fontAlgn="base" hangingPunct="0">
              <a:spcBef>
                <a:spcPct val="0"/>
              </a:spcBef>
              <a:spcAft>
                <a:spcPct val="0"/>
              </a:spcAft>
            </a:pPr>
            <a:r>
              <a:rPr lang="nl-NL" sz="800" smtClean="0">
                <a:solidFill>
                  <a:srgbClr val="0070C0"/>
                </a:solidFill>
                <a:latin typeface="Courier New" panose="02070309020205020404" pitchFamily="49" charset="0"/>
                <a:cs typeface="Courier New" panose="02070309020205020404" pitchFamily="49" charset="0"/>
              </a:rPr>
              <a:t>R2: </a:t>
            </a:r>
            <a:r>
              <a:rPr lang="nl-NL" sz="800">
                <a:solidFill>
                  <a:srgbClr val="0070C0"/>
                </a:solidFill>
                <a:latin typeface="Courier New" panose="02070309020205020404" pitchFamily="49" charset="0"/>
                <a:cs typeface="Courier New" panose="02070309020205020404" pitchFamily="49" charset="0"/>
              </a:rPr>
              <a:t>IF ... THEN </a:t>
            </a:r>
            <a:r>
              <a:rPr lang="nl-NL" sz="800" smtClean="0">
                <a:solidFill>
                  <a:srgbClr val="0070C0"/>
                </a:solidFill>
                <a:latin typeface="Courier New" panose="02070309020205020404" pitchFamily="49" charset="0"/>
                <a:cs typeface="Courier New" panose="02070309020205020404" pitchFamily="49" charset="0"/>
              </a:rPr>
              <a:t>...</a:t>
            </a:r>
            <a:endParaRPr lang="nl-NL" sz="800">
              <a:solidFill>
                <a:srgbClr val="0070C0"/>
              </a:solidFill>
              <a:latin typeface="Courier New" panose="02070309020205020404" pitchFamily="49" charset="0"/>
              <a:cs typeface="Courier New" panose="02070309020205020404" pitchFamily="49" charset="0"/>
            </a:endParaRPr>
          </a:p>
        </p:txBody>
      </p:sp>
      <p:sp>
        <p:nvSpPr>
          <p:cNvPr id="16" name="Stroomdiagram: Proces 15"/>
          <p:cNvSpPr/>
          <p:nvPr/>
        </p:nvSpPr>
        <p:spPr bwMode="auto">
          <a:xfrm>
            <a:off x="2647232" y="2403629"/>
            <a:ext cx="1008112" cy="792088"/>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Feature Build:</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x1, x2, x3</a:t>
            </a:r>
          </a:p>
        </p:txBody>
      </p:sp>
      <p:sp>
        <p:nvSpPr>
          <p:cNvPr id="20" name="Stroomdiagram: Proces 19"/>
          <p:cNvSpPr/>
          <p:nvPr/>
        </p:nvSpPr>
        <p:spPr bwMode="auto">
          <a:xfrm>
            <a:off x="7380312" y="2403629"/>
            <a:ext cx="1008112" cy="792088"/>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Create Output</a:t>
            </a:r>
          </a:p>
        </p:txBody>
      </p:sp>
      <p:grpSp>
        <p:nvGrpSpPr>
          <p:cNvPr id="22" name="Groep 21"/>
          <p:cNvGrpSpPr/>
          <p:nvPr/>
        </p:nvGrpSpPr>
        <p:grpSpPr>
          <a:xfrm>
            <a:off x="192487" y="1880828"/>
            <a:ext cx="650899" cy="1795640"/>
            <a:chOff x="192487" y="1880828"/>
            <a:chExt cx="650899" cy="1795640"/>
          </a:xfrm>
        </p:grpSpPr>
        <p:sp>
          <p:nvSpPr>
            <p:cNvPr id="4" name="Stroomdiagram: Magnetische schijf 3"/>
            <p:cNvSpPr/>
            <p:nvPr/>
          </p:nvSpPr>
          <p:spPr bwMode="auto">
            <a:xfrm>
              <a:off x="195314" y="1880828"/>
              <a:ext cx="648072" cy="792088"/>
            </a:xfrm>
            <a:prstGeom prst="flowChartMagneticDisk">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nl-NL" sz="800" b="0" i="0" u="none" strike="noStrike" cap="none" normalizeH="0" smtClean="0">
                <a:ln>
                  <a:noFill/>
                </a:ln>
                <a:solidFill>
                  <a:srgbClr val="0070C0"/>
                </a:solidFill>
                <a:effectLst/>
                <a:latin typeface="+mj-lt"/>
                <a:cs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data</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source</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1</a:t>
              </a:r>
            </a:p>
          </p:txBody>
        </p:sp>
        <p:sp>
          <p:nvSpPr>
            <p:cNvPr id="21" name="Stroomdiagram: Magnetische schijf 20"/>
            <p:cNvSpPr/>
            <p:nvPr/>
          </p:nvSpPr>
          <p:spPr bwMode="auto">
            <a:xfrm>
              <a:off x="192487" y="2884380"/>
              <a:ext cx="648072" cy="792088"/>
            </a:xfrm>
            <a:prstGeom prst="flowChartMagneticDisk">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nl-NL" sz="800" b="0" i="0" u="none" strike="noStrike" cap="none" normalizeH="0" smtClean="0">
                <a:ln>
                  <a:noFill/>
                </a:ln>
                <a:solidFill>
                  <a:srgbClr val="0070C0"/>
                </a:solidFill>
                <a:effectLst/>
                <a:latin typeface="+mj-lt"/>
                <a:cs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data</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source</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2</a:t>
              </a:r>
            </a:p>
          </p:txBody>
        </p:sp>
      </p:grpSp>
      <p:cxnSp>
        <p:nvCxnSpPr>
          <p:cNvPr id="24" name="Gebogen verbindingslijn 23"/>
          <p:cNvCxnSpPr>
            <a:stCxn id="4" idx="4"/>
            <a:endCxn id="7" idx="1"/>
          </p:cNvCxnSpPr>
          <p:nvPr/>
        </p:nvCxnSpPr>
        <p:spPr bwMode="auto">
          <a:xfrm>
            <a:off x="843386" y="2276872"/>
            <a:ext cx="416246" cy="537024"/>
          </a:xfrm>
          <a:prstGeom prst="bentConnector3">
            <a:avLst/>
          </a:prstGeom>
          <a:noFill/>
          <a:ln w="9525" cap="flat" cmpd="sng" algn="ctr">
            <a:solidFill>
              <a:srgbClr val="0070C0"/>
            </a:solidFill>
            <a:prstDash val="solid"/>
            <a:round/>
            <a:headEnd type="none" w="med" len="med"/>
            <a:tailEnd type="arrow"/>
          </a:ln>
          <a:effectLst/>
        </p:spPr>
      </p:cxnSp>
      <p:cxnSp>
        <p:nvCxnSpPr>
          <p:cNvPr id="26" name="Gebogen verbindingslijn 25"/>
          <p:cNvCxnSpPr>
            <a:stCxn id="21" idx="4"/>
            <a:endCxn id="7" idx="1"/>
          </p:cNvCxnSpPr>
          <p:nvPr/>
        </p:nvCxnSpPr>
        <p:spPr bwMode="auto">
          <a:xfrm flipV="1">
            <a:off x="840559" y="2813896"/>
            <a:ext cx="419073" cy="466528"/>
          </a:xfrm>
          <a:prstGeom prst="bentConnector3">
            <a:avLst/>
          </a:prstGeom>
          <a:noFill/>
          <a:ln w="9525" cap="flat" cmpd="sng" algn="ctr">
            <a:solidFill>
              <a:srgbClr val="0070C0"/>
            </a:solidFill>
            <a:prstDash val="solid"/>
            <a:round/>
            <a:headEnd type="none" w="med" len="med"/>
            <a:tailEnd type="arrow"/>
          </a:ln>
          <a:effectLst/>
        </p:spPr>
      </p:cxnSp>
      <p:cxnSp>
        <p:nvCxnSpPr>
          <p:cNvPr id="28" name="Rechte verbindingslijn met pijl 27"/>
          <p:cNvCxnSpPr>
            <a:stCxn id="7" idx="3"/>
            <a:endCxn id="16" idx="1"/>
          </p:cNvCxnSpPr>
          <p:nvPr/>
        </p:nvCxnSpPr>
        <p:spPr bwMode="auto">
          <a:xfrm flipV="1">
            <a:off x="2267744" y="2799673"/>
            <a:ext cx="379488" cy="14223"/>
          </a:xfrm>
          <a:prstGeom prst="straightConnector1">
            <a:avLst/>
          </a:prstGeom>
          <a:noFill/>
          <a:ln w="9525" cap="flat" cmpd="sng" algn="ctr">
            <a:solidFill>
              <a:srgbClr val="0070C0"/>
            </a:solidFill>
            <a:prstDash val="solid"/>
            <a:round/>
            <a:headEnd type="none" w="med" len="med"/>
            <a:tailEnd type="arrow"/>
          </a:ln>
          <a:effectLst/>
        </p:spPr>
      </p:cxnSp>
      <p:cxnSp>
        <p:nvCxnSpPr>
          <p:cNvPr id="30" name="Gebogen verbindingslijn 29"/>
          <p:cNvCxnSpPr>
            <a:stCxn id="16" idx="3"/>
            <a:endCxn id="14" idx="2"/>
          </p:cNvCxnSpPr>
          <p:nvPr/>
        </p:nvCxnSpPr>
        <p:spPr bwMode="auto">
          <a:xfrm flipV="1">
            <a:off x="3655344" y="2276872"/>
            <a:ext cx="1136680" cy="522801"/>
          </a:xfrm>
          <a:prstGeom prst="bentConnector3">
            <a:avLst/>
          </a:prstGeom>
          <a:noFill/>
          <a:ln w="9525" cap="flat" cmpd="sng" algn="ctr">
            <a:solidFill>
              <a:srgbClr val="0070C0"/>
            </a:solidFill>
            <a:prstDash val="solid"/>
            <a:round/>
            <a:headEnd type="none" w="med" len="med"/>
            <a:tailEnd type="arrow"/>
          </a:ln>
          <a:effectLst/>
        </p:spPr>
      </p:cxnSp>
      <p:cxnSp>
        <p:nvCxnSpPr>
          <p:cNvPr id="32" name="Gebogen verbindingslijn 31"/>
          <p:cNvCxnSpPr>
            <a:stCxn id="16" idx="3"/>
            <a:endCxn id="15" idx="1"/>
          </p:cNvCxnSpPr>
          <p:nvPr/>
        </p:nvCxnSpPr>
        <p:spPr bwMode="auto">
          <a:xfrm>
            <a:off x="3655344" y="2799673"/>
            <a:ext cx="1132680" cy="628214"/>
          </a:xfrm>
          <a:prstGeom prst="bentConnector3">
            <a:avLst/>
          </a:prstGeom>
          <a:noFill/>
          <a:ln w="9525" cap="flat" cmpd="sng" algn="ctr">
            <a:solidFill>
              <a:srgbClr val="0070C0"/>
            </a:solidFill>
            <a:prstDash val="solid"/>
            <a:round/>
            <a:headEnd type="none" w="med" len="med"/>
            <a:tailEnd type="arrow"/>
          </a:ln>
          <a:effectLst/>
        </p:spPr>
      </p:cxnSp>
      <p:cxnSp>
        <p:nvCxnSpPr>
          <p:cNvPr id="36" name="Gebogen verbindingslijn 35"/>
          <p:cNvCxnSpPr>
            <a:stCxn id="14" idx="0"/>
            <a:endCxn id="20" idx="1"/>
          </p:cNvCxnSpPr>
          <p:nvPr/>
        </p:nvCxnSpPr>
        <p:spPr bwMode="auto">
          <a:xfrm>
            <a:off x="6258858" y="2276872"/>
            <a:ext cx="1121454" cy="522801"/>
          </a:xfrm>
          <a:prstGeom prst="bentConnector3">
            <a:avLst/>
          </a:prstGeom>
          <a:noFill/>
          <a:ln w="9525" cap="flat" cmpd="sng" algn="ctr">
            <a:solidFill>
              <a:srgbClr val="0070C0"/>
            </a:solidFill>
            <a:prstDash val="solid"/>
            <a:round/>
            <a:headEnd type="none" w="med" len="med"/>
            <a:tailEnd type="arrow"/>
          </a:ln>
          <a:effectLst/>
        </p:spPr>
      </p:cxnSp>
      <p:cxnSp>
        <p:nvCxnSpPr>
          <p:cNvPr id="40" name="Gebogen verbindingslijn 39"/>
          <p:cNvCxnSpPr>
            <a:stCxn id="15" idx="3"/>
            <a:endCxn id="20" idx="1"/>
          </p:cNvCxnSpPr>
          <p:nvPr/>
        </p:nvCxnSpPr>
        <p:spPr bwMode="auto">
          <a:xfrm flipV="1">
            <a:off x="6186214" y="2799673"/>
            <a:ext cx="1194098" cy="628214"/>
          </a:xfrm>
          <a:prstGeom prst="bentConnector3">
            <a:avLst>
              <a:gd name="adj1" fmla="val 54084"/>
            </a:avLst>
          </a:prstGeom>
          <a:noFill/>
          <a:ln w="9525" cap="flat" cmpd="sng" algn="ctr">
            <a:solidFill>
              <a:srgbClr val="0070C0"/>
            </a:solidFill>
            <a:prstDash val="solid"/>
            <a:round/>
            <a:headEnd type="none" w="med" len="med"/>
            <a:tailEnd type="arrow"/>
          </a:ln>
          <a:effectLst/>
        </p:spPr>
      </p:cxnSp>
    </p:spTree>
    <p:extLst>
      <p:ext uri="{BB962C8B-B14F-4D97-AF65-F5344CB8AC3E}">
        <p14:creationId xmlns:p14="http://schemas.microsoft.com/office/powerpoint/2010/main" val="1136346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S/W Engineering &amp; Data Science:</a:t>
            </a:r>
          </a:p>
          <a:p>
            <a:r>
              <a:rPr lang="nl-NL" altLang="en-US" sz="1400" b="1" smtClean="0">
                <a:solidFill>
                  <a:schemeClr val="bg1"/>
                </a:solidFill>
                <a:cs typeface="ヒラギノ角ゴ Pro W3"/>
              </a:rPr>
              <a:t>extension: it’s never just the one time</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13</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7" name="Stroomdiagram: Proces 6"/>
          <p:cNvSpPr/>
          <p:nvPr/>
        </p:nvSpPr>
        <p:spPr bwMode="auto">
          <a:xfrm>
            <a:off x="1660500" y="2430551"/>
            <a:ext cx="1008112" cy="792088"/>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ETL</a:t>
            </a:r>
          </a:p>
        </p:txBody>
      </p:sp>
      <p:sp>
        <p:nvSpPr>
          <p:cNvPr id="14" name="Cloud 14"/>
          <p:cNvSpPr/>
          <p:nvPr/>
        </p:nvSpPr>
        <p:spPr bwMode="auto">
          <a:xfrm>
            <a:off x="5076056" y="1816818"/>
            <a:ext cx="1472629" cy="907714"/>
          </a:xfrm>
          <a:prstGeom prst="cloud">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smtClean="0">
                <a:ln>
                  <a:noFill/>
                </a:ln>
                <a:solidFill>
                  <a:srgbClr val="0070C0"/>
                </a:solidFill>
                <a:effectLst/>
                <a:cs typeface="Arial" charset="0"/>
              </a:rPr>
              <a:t>model </a:t>
            </a:r>
            <a:r>
              <a:rPr kumimoji="0" lang="en-GB" sz="1400" b="1" i="0" u="none" strike="noStrike" cap="none" normalizeH="0" baseline="0" smtClean="0">
                <a:ln>
                  <a:noFill/>
                </a:ln>
                <a:solidFill>
                  <a:srgbClr val="0070C0"/>
                </a:solidFill>
                <a:effectLst/>
                <a:cs typeface="Arial" charset="0"/>
              </a:rPr>
              <a:t>v2</a:t>
            </a:r>
            <a:endParaRPr kumimoji="0" lang="en-IE" sz="1400" b="1" i="0" u="none" strike="noStrike" cap="none" normalizeH="0" baseline="0" smtClean="0">
              <a:ln>
                <a:noFill/>
              </a:ln>
              <a:solidFill>
                <a:srgbClr val="0070C0"/>
              </a:solidFill>
              <a:effectLst/>
              <a:cs typeface="Arial" charset="0"/>
            </a:endParaRPr>
          </a:p>
        </p:txBody>
      </p:sp>
      <p:sp>
        <p:nvSpPr>
          <p:cNvPr id="16" name="Stroomdiagram: Proces 15"/>
          <p:cNvSpPr/>
          <p:nvPr/>
        </p:nvSpPr>
        <p:spPr bwMode="auto">
          <a:xfrm>
            <a:off x="2928020" y="2327957"/>
            <a:ext cx="1080120" cy="984576"/>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Feature Build:</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x1, x2, x3, </a:t>
            </a:r>
            <a:r>
              <a:rPr kumimoji="0" lang="nl-NL" sz="1400" b="1" i="0" u="none" strike="noStrike" cap="none" normalizeH="0" smtClean="0">
                <a:ln>
                  <a:noFill/>
                </a:ln>
                <a:solidFill>
                  <a:srgbClr val="0070C0"/>
                </a:solidFill>
                <a:effectLst/>
                <a:latin typeface="+mj-lt"/>
                <a:cs typeface="Arial" charset="0"/>
              </a:rPr>
              <a:t>x104, x205</a:t>
            </a:r>
          </a:p>
        </p:txBody>
      </p:sp>
      <p:graphicFrame>
        <p:nvGraphicFramePr>
          <p:cNvPr id="17" name="Table 4"/>
          <p:cNvGraphicFramePr>
            <a:graphicFrameLocks noGrp="1"/>
          </p:cNvGraphicFramePr>
          <p:nvPr>
            <p:extLst>
              <p:ext uri="{D42A27DB-BD31-4B8C-83A1-F6EECF244321}">
                <p14:modId xmlns:p14="http://schemas.microsoft.com/office/powerpoint/2010/main" val="4030231857"/>
              </p:ext>
            </p:extLst>
          </p:nvPr>
        </p:nvGraphicFramePr>
        <p:xfrm>
          <a:off x="2711996" y="3789040"/>
          <a:ext cx="1715988" cy="1497525"/>
        </p:xfrm>
        <a:graphic>
          <a:graphicData uri="http://schemas.openxmlformats.org/drawingml/2006/table">
            <a:tbl>
              <a:tblPr>
                <a:tableStyleId>{5C22544A-7EE6-4342-B048-85BDC9FD1C3A}</a:tableStyleId>
              </a:tblPr>
              <a:tblGrid>
                <a:gridCol w="326855"/>
                <a:gridCol w="164997"/>
                <a:gridCol w="288032"/>
                <a:gridCol w="216024"/>
                <a:gridCol w="393225"/>
                <a:gridCol w="326855"/>
              </a:tblGrid>
              <a:tr h="183075">
                <a:tc>
                  <a:txBody>
                    <a:bodyPr/>
                    <a:lstStyle/>
                    <a:p>
                      <a:pPr algn="ctr" fontAlgn="ctr"/>
                      <a:r>
                        <a:rPr lang="en-IE" sz="800" b="1" u="none" strike="noStrike">
                          <a:effectLst/>
                        </a:rPr>
                        <a:t>ID</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baseline="0" smtClean="0">
                          <a:effectLst/>
                        </a:rPr>
                        <a:t>x1</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smtClean="0">
                          <a:effectLst/>
                        </a:rPr>
                        <a:t>x</a:t>
                      </a:r>
                      <a:r>
                        <a:rPr lang="en-IE" sz="800" b="1" u="none" strike="noStrike" baseline="0" smtClean="0">
                          <a:effectLst/>
                        </a:rPr>
                        <a:t>2</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x3</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x104</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x205</a:t>
                      </a:r>
                      <a:endParaRPr lang="en-IE" sz="800" b="1"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-17</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id5</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id6</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id7</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8</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id8</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5</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id9</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-7</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11</a:t>
                      </a:r>
                      <a:endParaRPr lang="en-IE" sz="800" b="0" i="0" u="none" strike="noStrike">
                        <a:solidFill>
                          <a:srgbClr val="000000"/>
                        </a:solidFill>
                        <a:effectLst/>
                        <a:latin typeface="Calibri" panose="020F0502020204030204" pitchFamily="34" charset="0"/>
                      </a:endParaRPr>
                    </a:p>
                  </a:txBody>
                  <a:tcPr marL="9525" marR="9525" marT="9525" marB="0" anchor="ctr"/>
                </a:tc>
              </a:tr>
              <a:tr h="124643">
                <a:tc>
                  <a:txBody>
                    <a:bodyPr/>
                    <a:lstStyle/>
                    <a:p>
                      <a:pPr algn="ctr" fontAlgn="ctr"/>
                      <a:r>
                        <a:rPr lang="en-IE" sz="800" u="none" strike="noStrike" smtClean="0">
                          <a:effectLst/>
                        </a:rPr>
                        <a:t>id10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3</a:t>
                      </a:r>
                      <a:endParaRPr lang="en-IE" sz="800" b="0" i="0" u="none" strike="noStrike">
                        <a:solidFill>
                          <a:srgbClr val="000000"/>
                        </a:solidFill>
                        <a:effectLst/>
                        <a:latin typeface="Calibri" panose="020F0502020204030204" pitchFamily="34" charset="0"/>
                      </a:endParaRPr>
                    </a:p>
                  </a:txBody>
                  <a:tcPr marL="9525" marR="9525" marT="9525" marB="0" anchor="ctr"/>
                </a:tc>
              </a:tr>
            </a:tbl>
          </a:graphicData>
        </a:graphic>
      </p:graphicFrame>
      <p:sp>
        <p:nvSpPr>
          <p:cNvPr id="18" name="Stroomdiagram: Proces 17"/>
          <p:cNvSpPr/>
          <p:nvPr/>
        </p:nvSpPr>
        <p:spPr bwMode="auto">
          <a:xfrm>
            <a:off x="5080624" y="3154955"/>
            <a:ext cx="1651616" cy="492624"/>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800" smtClean="0">
                <a:solidFill>
                  <a:srgbClr val="0070C0"/>
                </a:solidFill>
                <a:latin typeface="Courier New" panose="02070309020205020404" pitchFamily="49" charset="0"/>
                <a:cs typeface="Courier New" panose="02070309020205020404" pitchFamily="49" charset="0"/>
              </a:rPr>
              <a:t>R1: IF ... THEN ...</a:t>
            </a:r>
          </a:p>
          <a:p>
            <a:pPr algn="ctr" eaLnBrk="0" fontAlgn="base" hangingPunct="0">
              <a:spcBef>
                <a:spcPct val="0"/>
              </a:spcBef>
              <a:spcAft>
                <a:spcPct val="0"/>
              </a:spcAft>
            </a:pPr>
            <a:r>
              <a:rPr lang="nl-NL" sz="800" smtClean="0">
                <a:solidFill>
                  <a:srgbClr val="0070C0"/>
                </a:solidFill>
                <a:latin typeface="Courier New" panose="02070309020205020404" pitchFamily="49" charset="0"/>
                <a:cs typeface="Courier New" panose="02070309020205020404" pitchFamily="49" charset="0"/>
              </a:rPr>
              <a:t>R2: </a:t>
            </a:r>
            <a:r>
              <a:rPr lang="nl-NL" sz="800">
                <a:solidFill>
                  <a:srgbClr val="0070C0"/>
                </a:solidFill>
                <a:latin typeface="Courier New" panose="02070309020205020404" pitchFamily="49" charset="0"/>
                <a:cs typeface="Courier New" panose="02070309020205020404" pitchFamily="49" charset="0"/>
              </a:rPr>
              <a:t>IF ... THEN ...</a:t>
            </a:r>
          </a:p>
          <a:p>
            <a:pPr algn="ctr" eaLnBrk="0" fontAlgn="base" hangingPunct="0">
              <a:spcBef>
                <a:spcPct val="0"/>
              </a:spcBef>
              <a:spcAft>
                <a:spcPct val="0"/>
              </a:spcAft>
            </a:pPr>
            <a:r>
              <a:rPr lang="nl-NL" sz="900" b="1" smtClean="0">
                <a:solidFill>
                  <a:srgbClr val="0070C0"/>
                </a:solidFill>
                <a:latin typeface="Courier New" panose="02070309020205020404" pitchFamily="49" charset="0"/>
                <a:cs typeface="Courier New" panose="02070309020205020404" pitchFamily="49" charset="0"/>
              </a:rPr>
              <a:t>R103: </a:t>
            </a:r>
            <a:r>
              <a:rPr lang="nl-NL" sz="900" b="1">
                <a:solidFill>
                  <a:srgbClr val="0070C0"/>
                </a:solidFill>
                <a:latin typeface="Courier New" panose="02070309020205020404" pitchFamily="49" charset="0"/>
                <a:cs typeface="Courier New" panose="02070309020205020404" pitchFamily="49" charset="0"/>
              </a:rPr>
              <a:t>IF ... THEN </a:t>
            </a:r>
            <a:r>
              <a:rPr lang="nl-NL" sz="900" b="1" smtClean="0">
                <a:solidFill>
                  <a:srgbClr val="0070C0"/>
                </a:solidFill>
                <a:latin typeface="Courier New" panose="02070309020205020404" pitchFamily="49" charset="0"/>
                <a:cs typeface="Courier New" panose="02070309020205020404" pitchFamily="49" charset="0"/>
              </a:rPr>
              <a:t>...</a:t>
            </a:r>
            <a:endParaRPr lang="nl-NL" sz="900" b="1">
              <a:solidFill>
                <a:srgbClr val="0070C0"/>
              </a:solidFill>
              <a:latin typeface="Courier New" panose="02070309020205020404" pitchFamily="49" charset="0"/>
              <a:cs typeface="Courier New" panose="02070309020205020404" pitchFamily="49" charset="0"/>
            </a:endParaRPr>
          </a:p>
        </p:txBody>
      </p:sp>
      <p:graphicFrame>
        <p:nvGraphicFramePr>
          <p:cNvPr id="19" name="Table 4"/>
          <p:cNvGraphicFramePr>
            <a:graphicFrameLocks noGrp="1"/>
          </p:cNvGraphicFramePr>
          <p:nvPr>
            <p:extLst>
              <p:ext uri="{D42A27DB-BD31-4B8C-83A1-F6EECF244321}">
                <p14:modId xmlns:p14="http://schemas.microsoft.com/office/powerpoint/2010/main" val="99502682"/>
              </p:ext>
            </p:extLst>
          </p:nvPr>
        </p:nvGraphicFramePr>
        <p:xfrm>
          <a:off x="7236296" y="3636718"/>
          <a:ext cx="1728194" cy="1497525"/>
        </p:xfrm>
        <a:graphic>
          <a:graphicData uri="http://schemas.openxmlformats.org/drawingml/2006/table">
            <a:tbl>
              <a:tblPr>
                <a:tableStyleId>{5C22544A-7EE6-4342-B048-85BDC9FD1C3A}</a:tableStyleId>
              </a:tblPr>
              <a:tblGrid>
                <a:gridCol w="216024"/>
                <a:gridCol w="144016"/>
                <a:gridCol w="144016"/>
                <a:gridCol w="273632"/>
                <a:gridCol w="432048"/>
                <a:gridCol w="518458"/>
              </a:tblGrid>
              <a:tr h="183075">
                <a:tc>
                  <a:txBody>
                    <a:bodyPr/>
                    <a:lstStyle/>
                    <a:p>
                      <a:pPr algn="ctr" fontAlgn="ctr"/>
                      <a:r>
                        <a:rPr lang="en-IE" sz="800" b="1" u="none" strike="noStrike">
                          <a:effectLst/>
                        </a:rPr>
                        <a:t>ID</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baseline="0" smtClean="0">
                          <a:effectLst/>
                        </a:rPr>
                        <a:t>r1</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u="none" strike="noStrike" smtClean="0">
                          <a:effectLst/>
                        </a:rPr>
                        <a:t>r2</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r103</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model</a:t>
                      </a:r>
                      <a:endParaRPr lang="en-IE" sz="8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1" i="0" u="none" strike="noStrike" baseline="0" smtClean="0">
                          <a:solidFill>
                            <a:schemeClr val="dk1"/>
                          </a:solidFill>
                          <a:effectLst/>
                          <a:latin typeface="+mn-lt"/>
                        </a:rPr>
                        <a:t>decision</a:t>
                      </a:r>
                      <a:endParaRPr lang="en-IE" sz="800" b="1"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0.05</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0.98</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1</a:t>
                      </a:r>
                      <a:endParaRPr lang="en-IE" sz="800" b="1"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0.37</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0.52</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id5</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0.76</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id6</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0.83</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id7</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0.14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id8</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5827">
                <a:tc>
                  <a:txBody>
                    <a:bodyPr/>
                    <a:lstStyle/>
                    <a:p>
                      <a:pPr algn="ctr" fontAlgn="ctr"/>
                      <a:r>
                        <a:rPr lang="en-IE" sz="800" u="none" strike="noStrike" smtClean="0">
                          <a:effectLst/>
                        </a:rPr>
                        <a:t>id9</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0.66</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0</a:t>
                      </a:r>
                      <a:endParaRPr lang="en-IE" sz="800" b="0" i="0" u="none" strike="noStrike">
                        <a:solidFill>
                          <a:srgbClr val="000000"/>
                        </a:solidFill>
                        <a:effectLst/>
                        <a:latin typeface="Calibri" panose="020F0502020204030204" pitchFamily="34" charset="0"/>
                      </a:endParaRPr>
                    </a:p>
                  </a:txBody>
                  <a:tcPr marL="9525" marR="9525" marT="9525" marB="0" anchor="ctr"/>
                </a:tc>
              </a:tr>
              <a:tr h="124643">
                <a:tc>
                  <a:txBody>
                    <a:bodyPr/>
                    <a:lstStyle/>
                    <a:p>
                      <a:pPr algn="ctr" fontAlgn="ctr"/>
                      <a:r>
                        <a:rPr lang="en-IE" sz="800" u="none" strike="noStrike" smtClean="0">
                          <a:effectLst/>
                        </a:rPr>
                        <a:t>id10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a:solidFill>
                            <a:schemeClr val="dk1"/>
                          </a:solidFill>
                          <a:effectLst/>
                          <a:latin typeface="+mn-lt"/>
                        </a:rPr>
                        <a:t>0</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b="0" i="0" u="none" strike="noStrike" smtClean="0">
                          <a:solidFill>
                            <a:schemeClr val="dk1"/>
                          </a:solidFill>
                          <a:effectLst/>
                          <a:latin typeface="+mn-lt"/>
                        </a:rPr>
                        <a:t>0.84</a:t>
                      </a:r>
                      <a:endParaRPr lang="en-IE" sz="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IE" sz="800" u="none" strike="noStrike" smtClean="0">
                          <a:effectLst/>
                        </a:rPr>
                        <a:t>1</a:t>
                      </a:r>
                      <a:endParaRPr lang="en-IE" sz="800" b="0" i="0" u="none" strike="noStrike">
                        <a:solidFill>
                          <a:srgbClr val="000000"/>
                        </a:solidFill>
                        <a:effectLst/>
                        <a:latin typeface="Calibri" panose="020F0502020204030204" pitchFamily="34" charset="0"/>
                      </a:endParaRPr>
                    </a:p>
                  </a:txBody>
                  <a:tcPr marL="9525" marR="9525" marT="9525" marB="0" anchor="ctr"/>
                </a:tc>
              </a:tr>
            </a:tbl>
          </a:graphicData>
        </a:graphic>
      </p:graphicFrame>
      <p:sp>
        <p:nvSpPr>
          <p:cNvPr id="20" name="Stroomdiagram: Proces 19"/>
          <p:cNvSpPr/>
          <p:nvPr/>
        </p:nvSpPr>
        <p:spPr bwMode="auto">
          <a:xfrm>
            <a:off x="7668344" y="2403628"/>
            <a:ext cx="1008112" cy="792088"/>
          </a:xfrm>
          <a:prstGeom prst="flowChartProcess">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0" i="0" u="none" strike="noStrike" cap="none" normalizeH="0" smtClean="0">
                <a:ln>
                  <a:noFill/>
                </a:ln>
                <a:solidFill>
                  <a:srgbClr val="0070C0"/>
                </a:solidFill>
                <a:effectLst/>
                <a:latin typeface="+mj-lt"/>
                <a:cs typeface="Arial" charset="0"/>
              </a:rPr>
              <a:t>Create Output</a:t>
            </a:r>
          </a:p>
        </p:txBody>
      </p:sp>
      <p:sp>
        <p:nvSpPr>
          <p:cNvPr id="4" name="Stroomdiagram: Magnetische schijf 3"/>
          <p:cNvSpPr/>
          <p:nvPr/>
        </p:nvSpPr>
        <p:spPr bwMode="auto">
          <a:xfrm>
            <a:off x="195314" y="1312355"/>
            <a:ext cx="648072" cy="792088"/>
          </a:xfrm>
          <a:prstGeom prst="flowChartMagneticDisk">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nl-NL" sz="800" b="0" i="0" u="none" strike="noStrike" cap="none" normalizeH="0" smtClean="0">
              <a:ln>
                <a:noFill/>
              </a:ln>
              <a:solidFill>
                <a:srgbClr val="0070C0"/>
              </a:solidFill>
              <a:effectLst/>
              <a:latin typeface="+mj-lt"/>
              <a:cs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data</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source</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1</a:t>
            </a:r>
          </a:p>
        </p:txBody>
      </p:sp>
      <p:sp>
        <p:nvSpPr>
          <p:cNvPr id="21" name="Stroomdiagram: Magnetische schijf 20"/>
          <p:cNvSpPr/>
          <p:nvPr/>
        </p:nvSpPr>
        <p:spPr bwMode="auto">
          <a:xfrm>
            <a:off x="192487" y="2417852"/>
            <a:ext cx="648072" cy="792088"/>
          </a:xfrm>
          <a:prstGeom prst="flowChartMagneticDisk">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nl-NL" sz="800" b="0" i="0" u="none" strike="noStrike" cap="none" normalizeH="0" smtClean="0">
              <a:ln>
                <a:noFill/>
              </a:ln>
              <a:solidFill>
                <a:srgbClr val="0070C0"/>
              </a:solidFill>
              <a:effectLst/>
              <a:latin typeface="+mj-lt"/>
              <a:cs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data</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source</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2</a:t>
            </a:r>
          </a:p>
        </p:txBody>
      </p:sp>
      <p:cxnSp>
        <p:nvCxnSpPr>
          <p:cNvPr id="24" name="Gebogen verbindingslijn 23"/>
          <p:cNvCxnSpPr>
            <a:stCxn id="4" idx="4"/>
            <a:endCxn id="7" idx="1"/>
          </p:cNvCxnSpPr>
          <p:nvPr/>
        </p:nvCxnSpPr>
        <p:spPr bwMode="auto">
          <a:xfrm>
            <a:off x="843386" y="1708399"/>
            <a:ext cx="817114" cy="1118196"/>
          </a:xfrm>
          <a:prstGeom prst="bentConnector3">
            <a:avLst/>
          </a:prstGeom>
          <a:noFill/>
          <a:ln w="9525" cap="flat" cmpd="sng" algn="ctr">
            <a:solidFill>
              <a:srgbClr val="0070C0"/>
            </a:solidFill>
            <a:prstDash val="solid"/>
            <a:round/>
            <a:headEnd type="none" w="med" len="med"/>
            <a:tailEnd type="arrow"/>
          </a:ln>
          <a:effectLst/>
        </p:spPr>
      </p:cxnSp>
      <p:cxnSp>
        <p:nvCxnSpPr>
          <p:cNvPr id="26" name="Gebogen verbindingslijn 25"/>
          <p:cNvCxnSpPr>
            <a:stCxn id="21" idx="4"/>
            <a:endCxn id="7" idx="1"/>
          </p:cNvCxnSpPr>
          <p:nvPr/>
        </p:nvCxnSpPr>
        <p:spPr bwMode="auto">
          <a:xfrm>
            <a:off x="840559" y="2813896"/>
            <a:ext cx="819941" cy="12699"/>
          </a:xfrm>
          <a:prstGeom prst="bentConnector3">
            <a:avLst/>
          </a:prstGeom>
          <a:noFill/>
          <a:ln w="9525" cap="flat" cmpd="sng" algn="ctr">
            <a:solidFill>
              <a:srgbClr val="0070C0"/>
            </a:solidFill>
            <a:prstDash val="solid"/>
            <a:round/>
            <a:headEnd type="none" w="med" len="med"/>
            <a:tailEnd type="arrow"/>
          </a:ln>
          <a:effectLst/>
        </p:spPr>
      </p:cxnSp>
      <p:cxnSp>
        <p:nvCxnSpPr>
          <p:cNvPr id="28" name="Rechte verbindingslijn met pijl 27"/>
          <p:cNvCxnSpPr>
            <a:stCxn id="7" idx="3"/>
            <a:endCxn id="16" idx="1"/>
          </p:cNvCxnSpPr>
          <p:nvPr/>
        </p:nvCxnSpPr>
        <p:spPr bwMode="auto">
          <a:xfrm flipV="1">
            <a:off x="2668612" y="2820245"/>
            <a:ext cx="259408" cy="6350"/>
          </a:xfrm>
          <a:prstGeom prst="straightConnector1">
            <a:avLst/>
          </a:prstGeom>
          <a:noFill/>
          <a:ln w="9525" cap="flat" cmpd="sng" algn="ctr">
            <a:solidFill>
              <a:srgbClr val="0070C0"/>
            </a:solidFill>
            <a:prstDash val="solid"/>
            <a:round/>
            <a:headEnd type="none" w="med" len="med"/>
            <a:tailEnd type="arrow"/>
          </a:ln>
          <a:effectLst/>
        </p:spPr>
      </p:cxnSp>
      <p:cxnSp>
        <p:nvCxnSpPr>
          <p:cNvPr id="30" name="Gebogen verbindingslijn 29"/>
          <p:cNvCxnSpPr>
            <a:stCxn id="16" idx="3"/>
            <a:endCxn id="14" idx="2"/>
          </p:cNvCxnSpPr>
          <p:nvPr/>
        </p:nvCxnSpPr>
        <p:spPr bwMode="auto">
          <a:xfrm flipV="1">
            <a:off x="4008140" y="2270675"/>
            <a:ext cx="1072484" cy="549570"/>
          </a:xfrm>
          <a:prstGeom prst="bentConnector3">
            <a:avLst>
              <a:gd name="adj1" fmla="val 60658"/>
            </a:avLst>
          </a:prstGeom>
          <a:noFill/>
          <a:ln w="9525" cap="flat" cmpd="sng" algn="ctr">
            <a:solidFill>
              <a:srgbClr val="0070C0"/>
            </a:solidFill>
            <a:prstDash val="solid"/>
            <a:round/>
            <a:headEnd type="none" w="med" len="med"/>
            <a:tailEnd type="arrow"/>
          </a:ln>
          <a:effectLst/>
        </p:spPr>
      </p:cxnSp>
      <p:cxnSp>
        <p:nvCxnSpPr>
          <p:cNvPr id="32" name="Gebogen verbindingslijn 31"/>
          <p:cNvCxnSpPr>
            <a:stCxn id="16" idx="3"/>
            <a:endCxn id="18" idx="1"/>
          </p:cNvCxnSpPr>
          <p:nvPr/>
        </p:nvCxnSpPr>
        <p:spPr bwMode="auto">
          <a:xfrm>
            <a:off x="4008140" y="2820245"/>
            <a:ext cx="1072484" cy="581022"/>
          </a:xfrm>
          <a:prstGeom prst="bentConnector3">
            <a:avLst>
              <a:gd name="adj1" fmla="val 59689"/>
            </a:avLst>
          </a:prstGeom>
          <a:noFill/>
          <a:ln w="9525" cap="flat" cmpd="sng" algn="ctr">
            <a:solidFill>
              <a:srgbClr val="0070C0"/>
            </a:solidFill>
            <a:prstDash val="solid"/>
            <a:round/>
            <a:headEnd type="none" w="med" len="med"/>
            <a:tailEnd type="arrow"/>
          </a:ln>
          <a:effectLst/>
        </p:spPr>
      </p:cxnSp>
      <p:cxnSp>
        <p:nvCxnSpPr>
          <p:cNvPr id="36" name="Gebogen verbindingslijn 35"/>
          <p:cNvCxnSpPr>
            <a:stCxn id="14" idx="0"/>
            <a:endCxn id="20" idx="1"/>
          </p:cNvCxnSpPr>
          <p:nvPr/>
        </p:nvCxnSpPr>
        <p:spPr bwMode="auto">
          <a:xfrm>
            <a:off x="6547458" y="2270675"/>
            <a:ext cx="1120886" cy="528997"/>
          </a:xfrm>
          <a:prstGeom prst="bentConnector3">
            <a:avLst/>
          </a:prstGeom>
          <a:noFill/>
          <a:ln w="9525" cap="flat" cmpd="sng" algn="ctr">
            <a:solidFill>
              <a:srgbClr val="0070C0"/>
            </a:solidFill>
            <a:prstDash val="solid"/>
            <a:round/>
            <a:headEnd type="none" w="med" len="med"/>
            <a:tailEnd type="arrow"/>
          </a:ln>
          <a:effectLst/>
        </p:spPr>
      </p:cxnSp>
      <p:cxnSp>
        <p:nvCxnSpPr>
          <p:cNvPr id="40" name="Gebogen verbindingslijn 39"/>
          <p:cNvCxnSpPr>
            <a:endCxn id="20" idx="1"/>
          </p:cNvCxnSpPr>
          <p:nvPr/>
        </p:nvCxnSpPr>
        <p:spPr bwMode="auto">
          <a:xfrm flipV="1">
            <a:off x="6804248" y="2799672"/>
            <a:ext cx="864096" cy="601595"/>
          </a:xfrm>
          <a:prstGeom prst="bentConnector3">
            <a:avLst>
              <a:gd name="adj1" fmla="val 35570"/>
            </a:avLst>
          </a:prstGeom>
          <a:noFill/>
          <a:ln w="9525" cap="flat" cmpd="sng" algn="ctr">
            <a:solidFill>
              <a:srgbClr val="0070C0"/>
            </a:solidFill>
            <a:prstDash val="solid"/>
            <a:round/>
            <a:headEnd type="none" w="med" len="med"/>
            <a:tailEnd type="arrow"/>
          </a:ln>
          <a:effectLst/>
        </p:spPr>
      </p:cxnSp>
      <p:sp>
        <p:nvSpPr>
          <p:cNvPr id="25" name="Stroomdiagram: Magnetische schijf 24"/>
          <p:cNvSpPr/>
          <p:nvPr/>
        </p:nvSpPr>
        <p:spPr bwMode="auto">
          <a:xfrm>
            <a:off x="207940" y="3593393"/>
            <a:ext cx="648072" cy="792088"/>
          </a:xfrm>
          <a:prstGeom prst="flowChartMagneticDisk">
            <a:avLst/>
          </a:prstGeom>
          <a:noFill/>
          <a:ln w="2857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nl-NL" sz="800" b="0" i="0" u="none" strike="noStrike" cap="none" normalizeH="0" smtClean="0">
              <a:ln>
                <a:noFill/>
              </a:ln>
              <a:solidFill>
                <a:srgbClr val="0070C0"/>
              </a:solidFill>
              <a:effectLst/>
              <a:latin typeface="+mj-lt"/>
              <a:cs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data</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source</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800" b="0" i="0" u="none" strike="noStrike" cap="none" normalizeH="0" smtClean="0">
                <a:ln>
                  <a:noFill/>
                </a:ln>
                <a:solidFill>
                  <a:srgbClr val="0070C0"/>
                </a:solidFill>
                <a:effectLst/>
                <a:latin typeface="+mj-lt"/>
                <a:cs typeface="Arial" charset="0"/>
              </a:rPr>
              <a:t>3</a:t>
            </a:r>
          </a:p>
        </p:txBody>
      </p:sp>
      <p:cxnSp>
        <p:nvCxnSpPr>
          <p:cNvPr id="48" name="Gebogen verbindingslijn 47"/>
          <p:cNvCxnSpPr>
            <a:stCxn id="25" idx="4"/>
            <a:endCxn id="7" idx="1"/>
          </p:cNvCxnSpPr>
          <p:nvPr/>
        </p:nvCxnSpPr>
        <p:spPr bwMode="auto">
          <a:xfrm flipV="1">
            <a:off x="856012" y="2826595"/>
            <a:ext cx="804488" cy="1162842"/>
          </a:xfrm>
          <a:prstGeom prst="bentConnector3">
            <a:avLst/>
          </a:prstGeom>
          <a:noFill/>
          <a:ln w="9525" cap="flat" cmpd="sng" algn="ctr">
            <a:solidFill>
              <a:srgbClr val="0070C0"/>
            </a:solidFill>
            <a:prstDash val="solid"/>
            <a:round/>
            <a:headEnd type="none" w="med" len="med"/>
            <a:tailEnd type="arrow"/>
          </a:ln>
          <a:effectLst/>
        </p:spPr>
      </p:cxnSp>
    </p:spTree>
    <p:extLst>
      <p:ext uri="{BB962C8B-B14F-4D97-AF65-F5344CB8AC3E}">
        <p14:creationId xmlns:p14="http://schemas.microsoft.com/office/powerpoint/2010/main" val="600021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1"/>
          </p:nvPr>
        </p:nvSpPr>
        <p:spPr>
          <a:prstGeom prst="rect">
            <a:avLst/>
          </a:prstGeom>
        </p:spPr>
        <p:txBody>
          <a:bodyPr/>
          <a:lstStyle/>
          <a:p>
            <a:pPr eaLnBrk="1" hangingPunct="1">
              <a:defRPr/>
            </a:pPr>
            <a:fld id="{9DCDDE32-00E5-4BFA-B7E4-6B377B440A1F}" type="slidenum">
              <a:rPr lang="nl-NL" sz="1600">
                <a:solidFill>
                  <a:schemeClr val="bg1"/>
                </a:solidFill>
              </a:rPr>
              <a:pPr eaLnBrk="1" hangingPunct="1">
                <a:defRPr/>
              </a:pPr>
              <a:t>14</a:t>
            </a:fld>
            <a:endParaRPr lang="nl-NL" sz="1600">
              <a:solidFill>
                <a:schemeClr val="bg1"/>
              </a:solidFill>
            </a:endParaRPr>
          </a:p>
        </p:txBody>
      </p:sp>
      <p:sp>
        <p:nvSpPr>
          <p:cNvPr id="2" name="Rechthoek 1"/>
          <p:cNvSpPr/>
          <p:nvPr/>
        </p:nvSpPr>
        <p:spPr bwMode="auto">
          <a:xfrm>
            <a:off x="9972600" y="2587247"/>
            <a:ext cx="914400" cy="91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2600" b="0" i="0" u="none" strike="noStrike" cap="none" normalizeH="0" baseline="0" smtClean="0">
              <a:ln>
                <a:noFill/>
              </a:ln>
              <a:solidFill>
                <a:srgbClr val="000000"/>
              </a:solidFill>
              <a:effectLst/>
              <a:latin typeface="Marlett" pitchFamily="2" charset="2"/>
              <a:cs typeface="Arial" charset="0"/>
            </a:endParaRPr>
          </a:p>
        </p:txBody>
      </p:sp>
      <p:sp>
        <p:nvSpPr>
          <p:cNvPr id="27" name="Rectangle 2"/>
          <p:cNvSpPr>
            <a:spLocks noGrp="1" noChangeArrowheads="1"/>
          </p:cNvSpPr>
          <p:nvPr>
            <p:ph type="title"/>
          </p:nvPr>
        </p:nvSpPr>
        <p:spPr>
          <a:xfrm>
            <a:off x="4" y="2"/>
            <a:ext cx="4322885" cy="1071563"/>
          </a:xfrm>
        </p:spPr>
        <p:txBody>
          <a:bodyPr/>
          <a:lstStyle/>
          <a:p>
            <a:r>
              <a:rPr lang="nl-NL" altLang="en-US" sz="2000" b="1" smtClean="0">
                <a:solidFill>
                  <a:schemeClr val="bg1"/>
                </a:solidFill>
                <a:cs typeface="ヒラギノ角ゴ Pro W3"/>
              </a:rPr>
              <a:t>Practical Data </a:t>
            </a:r>
            <a:r>
              <a:rPr lang="nl-NL" altLang="en-US" sz="2000" b="1">
                <a:solidFill>
                  <a:schemeClr val="bg1"/>
                </a:solidFill>
                <a:cs typeface="ヒラギノ角ゴ Pro W3"/>
              </a:rPr>
              <a:t>Science:</a:t>
            </a:r>
            <a:br>
              <a:rPr lang="nl-NL" altLang="en-US" sz="2000" b="1">
                <a:solidFill>
                  <a:schemeClr val="bg1"/>
                </a:solidFill>
                <a:cs typeface="ヒラギノ角ゴ Pro W3"/>
              </a:rPr>
            </a:br>
            <a:r>
              <a:rPr lang="nl-NL" altLang="en-US" sz="1400" b="1" smtClean="0">
                <a:solidFill>
                  <a:schemeClr val="bg1"/>
                </a:solidFill>
                <a:cs typeface="ヒラギノ角ゴ Pro W3"/>
              </a:rPr>
              <a:t>model building is a cycle</a:t>
            </a:r>
            <a:endParaRPr lang="nl-NL" altLang="en-US" sz="1400" b="1" dirty="0">
              <a:solidFill>
                <a:schemeClr val="bg1"/>
              </a:solidFill>
              <a:cs typeface="ヒラギノ角ゴ Pro W3"/>
            </a:endParaRPr>
          </a:p>
        </p:txBody>
      </p:sp>
      <p:sp>
        <p:nvSpPr>
          <p:cNvPr id="6" name="Rectangle 2"/>
          <p:cNvSpPr txBox="1">
            <a:spLocks noChangeArrowheads="1"/>
          </p:cNvSpPr>
          <p:nvPr/>
        </p:nvSpPr>
        <p:spPr bwMode="auto">
          <a:xfrm>
            <a:off x="4821115" y="-27456"/>
            <a:ext cx="2842161" cy="10715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6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600">
                <a:solidFill>
                  <a:schemeClr val="tx1"/>
                </a:solidFill>
                <a:latin typeface="Arial" charset="0"/>
                <a:cs typeface="Arial" charset="0"/>
              </a:defRPr>
            </a:lvl2pPr>
            <a:lvl3pPr algn="l" rtl="0" eaLnBrk="0" fontAlgn="base" hangingPunct="0">
              <a:spcBef>
                <a:spcPct val="0"/>
              </a:spcBef>
              <a:spcAft>
                <a:spcPct val="0"/>
              </a:spcAft>
              <a:defRPr sz="2600">
                <a:solidFill>
                  <a:schemeClr val="tx1"/>
                </a:solidFill>
                <a:latin typeface="Arial" charset="0"/>
                <a:cs typeface="Arial" charset="0"/>
              </a:defRPr>
            </a:lvl3pPr>
            <a:lvl4pPr algn="l" rtl="0" eaLnBrk="0" fontAlgn="base" hangingPunct="0">
              <a:spcBef>
                <a:spcPct val="0"/>
              </a:spcBef>
              <a:spcAft>
                <a:spcPct val="0"/>
              </a:spcAft>
              <a:defRPr sz="2600">
                <a:solidFill>
                  <a:schemeClr val="tx1"/>
                </a:solidFill>
                <a:latin typeface="Arial" charset="0"/>
                <a:cs typeface="Arial" charset="0"/>
              </a:defRPr>
            </a:lvl4pPr>
            <a:lvl5pPr algn="l" rtl="0" eaLnBrk="0" fontAlgn="base" hangingPunct="0">
              <a:spcBef>
                <a:spcPct val="0"/>
              </a:spcBef>
              <a:spcAft>
                <a:spcPct val="0"/>
              </a:spcAft>
              <a:defRPr sz="2600">
                <a:solidFill>
                  <a:schemeClr val="tx1"/>
                </a:solidFill>
                <a:latin typeface="Arial" charset="0"/>
                <a:cs typeface="Arial" charset="0"/>
              </a:defRPr>
            </a:lvl5pPr>
            <a:lvl6pPr marL="457200" algn="l" rtl="0" eaLnBrk="0" fontAlgn="base" hangingPunct="0">
              <a:spcBef>
                <a:spcPct val="0"/>
              </a:spcBef>
              <a:spcAft>
                <a:spcPct val="0"/>
              </a:spcAft>
              <a:defRPr sz="2600">
                <a:solidFill>
                  <a:srgbClr val="900079"/>
                </a:solidFill>
                <a:latin typeface="Arial" charset="0"/>
              </a:defRPr>
            </a:lvl6pPr>
            <a:lvl7pPr marL="914400" algn="l" rtl="0" eaLnBrk="0" fontAlgn="base" hangingPunct="0">
              <a:spcBef>
                <a:spcPct val="0"/>
              </a:spcBef>
              <a:spcAft>
                <a:spcPct val="0"/>
              </a:spcAft>
              <a:defRPr sz="2600">
                <a:solidFill>
                  <a:srgbClr val="900079"/>
                </a:solidFill>
                <a:latin typeface="Arial" charset="0"/>
              </a:defRPr>
            </a:lvl7pPr>
            <a:lvl8pPr marL="1371600" algn="l" rtl="0" eaLnBrk="0" fontAlgn="base" hangingPunct="0">
              <a:spcBef>
                <a:spcPct val="0"/>
              </a:spcBef>
              <a:spcAft>
                <a:spcPct val="0"/>
              </a:spcAft>
              <a:defRPr sz="2600">
                <a:solidFill>
                  <a:srgbClr val="900079"/>
                </a:solidFill>
                <a:latin typeface="Arial" charset="0"/>
              </a:defRPr>
            </a:lvl8pPr>
            <a:lvl9pPr marL="1828800" algn="l" rtl="0" eaLnBrk="0" fontAlgn="base" hangingPunct="0">
              <a:spcBef>
                <a:spcPct val="0"/>
              </a:spcBef>
              <a:spcAft>
                <a:spcPct val="0"/>
              </a:spcAft>
              <a:defRPr sz="2600">
                <a:solidFill>
                  <a:srgbClr val="900079"/>
                </a:solidFill>
                <a:latin typeface="Arial" charset="0"/>
              </a:defRPr>
            </a:lvl9pPr>
          </a:lstStyle>
          <a:p>
            <a:pPr algn="r"/>
            <a:endParaRPr lang="en-US" sz="2000" b="1" kern="0" dirty="0">
              <a:solidFill>
                <a:schemeClr val="bg1"/>
              </a:solidFill>
            </a:endParaRPr>
          </a:p>
        </p:txBody>
      </p:sp>
      <p:grpSp>
        <p:nvGrpSpPr>
          <p:cNvPr id="10" name="Group 23"/>
          <p:cNvGrpSpPr>
            <a:grpSpLocks/>
          </p:cNvGrpSpPr>
          <p:nvPr/>
        </p:nvGrpSpPr>
        <p:grpSpPr bwMode="auto">
          <a:xfrm>
            <a:off x="1405273" y="1044107"/>
            <a:ext cx="4814491" cy="5012344"/>
            <a:chOff x="1471" y="1182"/>
            <a:chExt cx="2702" cy="2704"/>
          </a:xfrm>
        </p:grpSpPr>
        <p:sp>
          <p:nvSpPr>
            <p:cNvPr id="11" name="Freeform 16"/>
            <p:cNvSpPr>
              <a:spLocks/>
            </p:cNvSpPr>
            <p:nvPr/>
          </p:nvSpPr>
          <p:spPr bwMode="auto">
            <a:xfrm flipV="1">
              <a:off x="2641" y="2281"/>
              <a:ext cx="1532" cy="1605"/>
            </a:xfrm>
            <a:custGeom>
              <a:avLst/>
              <a:gdLst/>
              <a:ahLst/>
              <a:cxnLst>
                <a:cxn ang="0">
                  <a:pos x="2392" y="2389"/>
                </a:cxn>
                <a:cxn ang="0">
                  <a:pos x="1705" y="2500"/>
                </a:cxn>
                <a:cxn ang="0">
                  <a:pos x="1719" y="2386"/>
                </a:cxn>
                <a:cxn ang="0">
                  <a:pos x="1715" y="2248"/>
                </a:cxn>
                <a:cxn ang="0">
                  <a:pos x="1691" y="2098"/>
                </a:cxn>
                <a:cxn ang="0">
                  <a:pos x="1645" y="1962"/>
                </a:cxn>
                <a:cxn ang="0">
                  <a:pos x="1588" y="1840"/>
                </a:cxn>
                <a:cxn ang="0">
                  <a:pos x="1531" y="1756"/>
                </a:cxn>
                <a:cxn ang="0">
                  <a:pos x="1471" y="1680"/>
                </a:cxn>
                <a:cxn ang="0">
                  <a:pos x="1405" y="1612"/>
                </a:cxn>
                <a:cxn ang="0">
                  <a:pos x="1337" y="1549"/>
                </a:cxn>
                <a:cxn ang="0">
                  <a:pos x="1249" y="1489"/>
                </a:cxn>
                <a:cxn ang="0">
                  <a:pos x="1175" y="1443"/>
                </a:cxn>
                <a:cxn ang="0">
                  <a:pos x="1082" y="1397"/>
                </a:cxn>
                <a:cxn ang="0">
                  <a:pos x="1003" y="1368"/>
                </a:cxn>
                <a:cxn ang="0">
                  <a:pos x="887" y="1345"/>
                </a:cxn>
                <a:cxn ang="0">
                  <a:pos x="772" y="1334"/>
                </a:cxn>
                <a:cxn ang="0">
                  <a:pos x="739" y="1814"/>
                </a:cxn>
                <a:cxn ang="0">
                  <a:pos x="737" y="0"/>
                </a:cxn>
                <a:cxn ang="0">
                  <a:pos x="778" y="416"/>
                </a:cxn>
                <a:cxn ang="0">
                  <a:pos x="895" y="423"/>
                </a:cxn>
                <a:cxn ang="0">
                  <a:pos x="1001" y="435"/>
                </a:cxn>
                <a:cxn ang="0">
                  <a:pos x="1085" y="448"/>
                </a:cxn>
                <a:cxn ang="0">
                  <a:pos x="1167" y="469"/>
                </a:cxn>
                <a:cxn ang="0">
                  <a:pos x="1245" y="491"/>
                </a:cxn>
                <a:cxn ang="0">
                  <a:pos x="1321" y="513"/>
                </a:cxn>
                <a:cxn ang="0">
                  <a:pos x="1411" y="549"/>
                </a:cxn>
                <a:cxn ang="0">
                  <a:pos x="1493" y="582"/>
                </a:cxn>
                <a:cxn ang="0">
                  <a:pos x="1583" y="625"/>
                </a:cxn>
                <a:cxn ang="0">
                  <a:pos x="1661" y="669"/>
                </a:cxn>
                <a:cxn ang="0">
                  <a:pos x="1729" y="712"/>
                </a:cxn>
                <a:cxn ang="0">
                  <a:pos x="1809" y="763"/>
                </a:cxn>
                <a:cxn ang="0">
                  <a:pos x="1882" y="818"/>
                </a:cxn>
                <a:cxn ang="0">
                  <a:pos x="1971" y="891"/>
                </a:cxn>
                <a:cxn ang="0">
                  <a:pos x="2071" y="983"/>
                </a:cxn>
                <a:cxn ang="0">
                  <a:pos x="2159" y="1082"/>
                </a:cxn>
                <a:cxn ang="0">
                  <a:pos x="2243" y="1185"/>
                </a:cxn>
                <a:cxn ang="0">
                  <a:pos x="2315" y="1294"/>
                </a:cxn>
                <a:cxn ang="0">
                  <a:pos x="2385" y="1410"/>
                </a:cxn>
                <a:cxn ang="0">
                  <a:pos x="2447" y="1527"/>
                </a:cxn>
                <a:cxn ang="0">
                  <a:pos x="2499" y="1652"/>
                </a:cxn>
                <a:cxn ang="0">
                  <a:pos x="2553" y="1808"/>
                </a:cxn>
                <a:cxn ang="0">
                  <a:pos x="2593" y="1970"/>
                </a:cxn>
                <a:cxn ang="0">
                  <a:pos x="2616" y="2144"/>
                </a:cxn>
                <a:cxn ang="0">
                  <a:pos x="2629" y="2351"/>
                </a:cxn>
                <a:cxn ang="0">
                  <a:pos x="2619" y="2526"/>
                </a:cxn>
                <a:cxn ang="0">
                  <a:pos x="2599" y="2690"/>
                </a:cxn>
                <a:cxn ang="0">
                  <a:pos x="2556" y="2868"/>
                </a:cxn>
              </a:cxnLst>
              <a:rect l="0" t="0" r="r" b="b"/>
              <a:pathLst>
                <a:path w="2629" h="2873">
                  <a:moveTo>
                    <a:pt x="2554" y="2873"/>
                  </a:moveTo>
                  <a:lnTo>
                    <a:pt x="2392" y="2389"/>
                  </a:lnTo>
                  <a:lnTo>
                    <a:pt x="2392" y="2387"/>
                  </a:lnTo>
                  <a:lnTo>
                    <a:pt x="1705" y="2500"/>
                  </a:lnTo>
                  <a:lnTo>
                    <a:pt x="1713" y="2446"/>
                  </a:lnTo>
                  <a:lnTo>
                    <a:pt x="1719" y="2386"/>
                  </a:lnTo>
                  <a:lnTo>
                    <a:pt x="1719" y="2322"/>
                  </a:lnTo>
                  <a:lnTo>
                    <a:pt x="1715" y="2248"/>
                  </a:lnTo>
                  <a:lnTo>
                    <a:pt x="1705" y="2178"/>
                  </a:lnTo>
                  <a:lnTo>
                    <a:pt x="1691" y="2098"/>
                  </a:lnTo>
                  <a:lnTo>
                    <a:pt x="1673" y="2034"/>
                  </a:lnTo>
                  <a:lnTo>
                    <a:pt x="1645" y="1962"/>
                  </a:lnTo>
                  <a:lnTo>
                    <a:pt x="1619" y="1900"/>
                  </a:lnTo>
                  <a:lnTo>
                    <a:pt x="1588" y="1840"/>
                  </a:lnTo>
                  <a:lnTo>
                    <a:pt x="1559" y="1794"/>
                  </a:lnTo>
                  <a:lnTo>
                    <a:pt x="1531" y="1756"/>
                  </a:lnTo>
                  <a:lnTo>
                    <a:pt x="1503" y="1718"/>
                  </a:lnTo>
                  <a:lnTo>
                    <a:pt x="1471" y="1680"/>
                  </a:lnTo>
                  <a:lnTo>
                    <a:pt x="1435" y="1640"/>
                  </a:lnTo>
                  <a:lnTo>
                    <a:pt x="1405" y="1612"/>
                  </a:lnTo>
                  <a:lnTo>
                    <a:pt x="1371" y="1579"/>
                  </a:lnTo>
                  <a:lnTo>
                    <a:pt x="1337" y="1549"/>
                  </a:lnTo>
                  <a:lnTo>
                    <a:pt x="1297" y="1519"/>
                  </a:lnTo>
                  <a:lnTo>
                    <a:pt x="1249" y="1489"/>
                  </a:lnTo>
                  <a:lnTo>
                    <a:pt x="1210" y="1460"/>
                  </a:lnTo>
                  <a:lnTo>
                    <a:pt x="1175" y="1443"/>
                  </a:lnTo>
                  <a:lnTo>
                    <a:pt x="1125" y="1413"/>
                  </a:lnTo>
                  <a:lnTo>
                    <a:pt x="1082" y="1397"/>
                  </a:lnTo>
                  <a:lnTo>
                    <a:pt x="1044" y="1383"/>
                  </a:lnTo>
                  <a:lnTo>
                    <a:pt x="1003" y="1368"/>
                  </a:lnTo>
                  <a:lnTo>
                    <a:pt x="943" y="1354"/>
                  </a:lnTo>
                  <a:lnTo>
                    <a:pt x="887" y="1345"/>
                  </a:lnTo>
                  <a:lnTo>
                    <a:pt x="829" y="1338"/>
                  </a:lnTo>
                  <a:lnTo>
                    <a:pt x="772" y="1334"/>
                  </a:lnTo>
                  <a:lnTo>
                    <a:pt x="739" y="1332"/>
                  </a:lnTo>
                  <a:lnTo>
                    <a:pt x="739" y="1814"/>
                  </a:lnTo>
                  <a:lnTo>
                    <a:pt x="0" y="921"/>
                  </a:lnTo>
                  <a:lnTo>
                    <a:pt x="737" y="0"/>
                  </a:lnTo>
                  <a:lnTo>
                    <a:pt x="737" y="415"/>
                  </a:lnTo>
                  <a:lnTo>
                    <a:pt x="778" y="416"/>
                  </a:lnTo>
                  <a:lnTo>
                    <a:pt x="835" y="418"/>
                  </a:lnTo>
                  <a:lnTo>
                    <a:pt x="895" y="423"/>
                  </a:lnTo>
                  <a:lnTo>
                    <a:pt x="954" y="429"/>
                  </a:lnTo>
                  <a:lnTo>
                    <a:pt x="1001" y="435"/>
                  </a:lnTo>
                  <a:lnTo>
                    <a:pt x="1037" y="440"/>
                  </a:lnTo>
                  <a:lnTo>
                    <a:pt x="1085" y="448"/>
                  </a:lnTo>
                  <a:lnTo>
                    <a:pt x="1134" y="461"/>
                  </a:lnTo>
                  <a:lnTo>
                    <a:pt x="1167" y="469"/>
                  </a:lnTo>
                  <a:lnTo>
                    <a:pt x="1207" y="478"/>
                  </a:lnTo>
                  <a:lnTo>
                    <a:pt x="1245" y="491"/>
                  </a:lnTo>
                  <a:lnTo>
                    <a:pt x="1286" y="503"/>
                  </a:lnTo>
                  <a:lnTo>
                    <a:pt x="1321" y="513"/>
                  </a:lnTo>
                  <a:lnTo>
                    <a:pt x="1363" y="529"/>
                  </a:lnTo>
                  <a:lnTo>
                    <a:pt x="1411" y="549"/>
                  </a:lnTo>
                  <a:lnTo>
                    <a:pt x="1453" y="565"/>
                  </a:lnTo>
                  <a:lnTo>
                    <a:pt x="1493" y="582"/>
                  </a:lnTo>
                  <a:lnTo>
                    <a:pt x="1539" y="603"/>
                  </a:lnTo>
                  <a:lnTo>
                    <a:pt x="1583" y="625"/>
                  </a:lnTo>
                  <a:lnTo>
                    <a:pt x="1623" y="644"/>
                  </a:lnTo>
                  <a:lnTo>
                    <a:pt x="1661" y="669"/>
                  </a:lnTo>
                  <a:lnTo>
                    <a:pt x="1695" y="688"/>
                  </a:lnTo>
                  <a:lnTo>
                    <a:pt x="1729" y="712"/>
                  </a:lnTo>
                  <a:lnTo>
                    <a:pt x="1767" y="734"/>
                  </a:lnTo>
                  <a:lnTo>
                    <a:pt x="1809" y="763"/>
                  </a:lnTo>
                  <a:lnTo>
                    <a:pt x="1847" y="791"/>
                  </a:lnTo>
                  <a:lnTo>
                    <a:pt x="1882" y="818"/>
                  </a:lnTo>
                  <a:lnTo>
                    <a:pt x="1917" y="845"/>
                  </a:lnTo>
                  <a:lnTo>
                    <a:pt x="1971" y="891"/>
                  </a:lnTo>
                  <a:lnTo>
                    <a:pt x="2026" y="943"/>
                  </a:lnTo>
                  <a:lnTo>
                    <a:pt x="2071" y="983"/>
                  </a:lnTo>
                  <a:lnTo>
                    <a:pt x="2123" y="1041"/>
                  </a:lnTo>
                  <a:lnTo>
                    <a:pt x="2159" y="1082"/>
                  </a:lnTo>
                  <a:lnTo>
                    <a:pt x="2199" y="1131"/>
                  </a:lnTo>
                  <a:lnTo>
                    <a:pt x="2243" y="1185"/>
                  </a:lnTo>
                  <a:lnTo>
                    <a:pt x="2279" y="1237"/>
                  </a:lnTo>
                  <a:lnTo>
                    <a:pt x="2315" y="1294"/>
                  </a:lnTo>
                  <a:lnTo>
                    <a:pt x="2353" y="1351"/>
                  </a:lnTo>
                  <a:lnTo>
                    <a:pt x="2385" y="1410"/>
                  </a:lnTo>
                  <a:lnTo>
                    <a:pt x="2417" y="1462"/>
                  </a:lnTo>
                  <a:lnTo>
                    <a:pt x="2447" y="1527"/>
                  </a:lnTo>
                  <a:lnTo>
                    <a:pt x="2475" y="1588"/>
                  </a:lnTo>
                  <a:lnTo>
                    <a:pt x="2499" y="1652"/>
                  </a:lnTo>
                  <a:lnTo>
                    <a:pt x="2523" y="1723"/>
                  </a:lnTo>
                  <a:lnTo>
                    <a:pt x="2553" y="1808"/>
                  </a:lnTo>
                  <a:lnTo>
                    <a:pt x="2573" y="1889"/>
                  </a:lnTo>
                  <a:lnTo>
                    <a:pt x="2593" y="1970"/>
                  </a:lnTo>
                  <a:lnTo>
                    <a:pt x="2603" y="2050"/>
                  </a:lnTo>
                  <a:lnTo>
                    <a:pt x="2616" y="2144"/>
                  </a:lnTo>
                  <a:lnTo>
                    <a:pt x="2627" y="2260"/>
                  </a:lnTo>
                  <a:lnTo>
                    <a:pt x="2629" y="2351"/>
                  </a:lnTo>
                  <a:lnTo>
                    <a:pt x="2627" y="2440"/>
                  </a:lnTo>
                  <a:lnTo>
                    <a:pt x="2619" y="2526"/>
                  </a:lnTo>
                  <a:lnTo>
                    <a:pt x="2608" y="2606"/>
                  </a:lnTo>
                  <a:lnTo>
                    <a:pt x="2599" y="2690"/>
                  </a:lnTo>
                  <a:lnTo>
                    <a:pt x="2581" y="2776"/>
                  </a:lnTo>
                  <a:lnTo>
                    <a:pt x="2556" y="2868"/>
                  </a:lnTo>
                  <a:lnTo>
                    <a:pt x="2554" y="2873"/>
                  </a:lnTo>
                  <a:close/>
                </a:path>
              </a:pathLst>
            </a:custGeom>
            <a:solidFill>
              <a:schemeClr val="accent2"/>
            </a:solidFill>
            <a:ln w="6350" cmpd="sng">
              <a:noFill/>
              <a:round/>
              <a:headEnd/>
              <a:tailEnd/>
            </a:ln>
          </p:spPr>
          <p:txBody>
            <a:bodyPr lIns="45720" rIns="45720" anchor="ctr" anchorCtr="1"/>
            <a:lstStyle/>
            <a:p>
              <a:endParaRPr lang="en-US"/>
            </a:p>
          </p:txBody>
        </p:sp>
        <p:sp>
          <p:nvSpPr>
            <p:cNvPr id="12" name="Freeform 17"/>
            <p:cNvSpPr>
              <a:spLocks/>
            </p:cNvSpPr>
            <p:nvPr/>
          </p:nvSpPr>
          <p:spPr bwMode="auto">
            <a:xfrm rot="7203160" flipV="1">
              <a:off x="1573" y="1727"/>
              <a:ext cx="1469" cy="1674"/>
            </a:xfrm>
            <a:custGeom>
              <a:avLst/>
              <a:gdLst/>
              <a:ahLst/>
              <a:cxnLst>
                <a:cxn ang="0">
                  <a:pos x="2392" y="2389"/>
                </a:cxn>
                <a:cxn ang="0">
                  <a:pos x="1705" y="2500"/>
                </a:cxn>
                <a:cxn ang="0">
                  <a:pos x="1719" y="2386"/>
                </a:cxn>
                <a:cxn ang="0">
                  <a:pos x="1715" y="2248"/>
                </a:cxn>
                <a:cxn ang="0">
                  <a:pos x="1691" y="2098"/>
                </a:cxn>
                <a:cxn ang="0">
                  <a:pos x="1645" y="1962"/>
                </a:cxn>
                <a:cxn ang="0">
                  <a:pos x="1588" y="1840"/>
                </a:cxn>
                <a:cxn ang="0">
                  <a:pos x="1531" y="1756"/>
                </a:cxn>
                <a:cxn ang="0">
                  <a:pos x="1471" y="1680"/>
                </a:cxn>
                <a:cxn ang="0">
                  <a:pos x="1405" y="1612"/>
                </a:cxn>
                <a:cxn ang="0">
                  <a:pos x="1337" y="1549"/>
                </a:cxn>
                <a:cxn ang="0">
                  <a:pos x="1249" y="1489"/>
                </a:cxn>
                <a:cxn ang="0">
                  <a:pos x="1175" y="1443"/>
                </a:cxn>
                <a:cxn ang="0">
                  <a:pos x="1082" y="1397"/>
                </a:cxn>
                <a:cxn ang="0">
                  <a:pos x="1003" y="1368"/>
                </a:cxn>
                <a:cxn ang="0">
                  <a:pos x="887" y="1345"/>
                </a:cxn>
                <a:cxn ang="0">
                  <a:pos x="772" y="1334"/>
                </a:cxn>
                <a:cxn ang="0">
                  <a:pos x="739" y="1814"/>
                </a:cxn>
                <a:cxn ang="0">
                  <a:pos x="737" y="0"/>
                </a:cxn>
                <a:cxn ang="0">
                  <a:pos x="778" y="416"/>
                </a:cxn>
                <a:cxn ang="0">
                  <a:pos x="895" y="423"/>
                </a:cxn>
                <a:cxn ang="0">
                  <a:pos x="1001" y="435"/>
                </a:cxn>
                <a:cxn ang="0">
                  <a:pos x="1085" y="448"/>
                </a:cxn>
                <a:cxn ang="0">
                  <a:pos x="1167" y="469"/>
                </a:cxn>
                <a:cxn ang="0">
                  <a:pos x="1245" y="491"/>
                </a:cxn>
                <a:cxn ang="0">
                  <a:pos x="1321" y="513"/>
                </a:cxn>
                <a:cxn ang="0">
                  <a:pos x="1411" y="549"/>
                </a:cxn>
                <a:cxn ang="0">
                  <a:pos x="1493" y="582"/>
                </a:cxn>
                <a:cxn ang="0">
                  <a:pos x="1583" y="625"/>
                </a:cxn>
                <a:cxn ang="0">
                  <a:pos x="1661" y="669"/>
                </a:cxn>
                <a:cxn ang="0">
                  <a:pos x="1729" y="712"/>
                </a:cxn>
                <a:cxn ang="0">
                  <a:pos x="1809" y="763"/>
                </a:cxn>
                <a:cxn ang="0">
                  <a:pos x="1882" y="818"/>
                </a:cxn>
                <a:cxn ang="0">
                  <a:pos x="1971" y="891"/>
                </a:cxn>
                <a:cxn ang="0">
                  <a:pos x="2071" y="983"/>
                </a:cxn>
                <a:cxn ang="0">
                  <a:pos x="2159" y="1082"/>
                </a:cxn>
                <a:cxn ang="0">
                  <a:pos x="2243" y="1185"/>
                </a:cxn>
                <a:cxn ang="0">
                  <a:pos x="2315" y="1294"/>
                </a:cxn>
                <a:cxn ang="0">
                  <a:pos x="2385" y="1410"/>
                </a:cxn>
                <a:cxn ang="0">
                  <a:pos x="2447" y="1527"/>
                </a:cxn>
                <a:cxn ang="0">
                  <a:pos x="2499" y="1652"/>
                </a:cxn>
                <a:cxn ang="0">
                  <a:pos x="2553" y="1808"/>
                </a:cxn>
                <a:cxn ang="0">
                  <a:pos x="2593" y="1970"/>
                </a:cxn>
                <a:cxn ang="0">
                  <a:pos x="2616" y="2144"/>
                </a:cxn>
                <a:cxn ang="0">
                  <a:pos x="2629" y="2351"/>
                </a:cxn>
                <a:cxn ang="0">
                  <a:pos x="2619" y="2526"/>
                </a:cxn>
                <a:cxn ang="0">
                  <a:pos x="2599" y="2690"/>
                </a:cxn>
                <a:cxn ang="0">
                  <a:pos x="2556" y="2868"/>
                </a:cxn>
              </a:cxnLst>
              <a:rect l="0" t="0" r="r" b="b"/>
              <a:pathLst>
                <a:path w="2629" h="2873">
                  <a:moveTo>
                    <a:pt x="2554" y="2873"/>
                  </a:moveTo>
                  <a:lnTo>
                    <a:pt x="2392" y="2389"/>
                  </a:lnTo>
                  <a:lnTo>
                    <a:pt x="2392" y="2387"/>
                  </a:lnTo>
                  <a:lnTo>
                    <a:pt x="1705" y="2500"/>
                  </a:lnTo>
                  <a:lnTo>
                    <a:pt x="1713" y="2446"/>
                  </a:lnTo>
                  <a:lnTo>
                    <a:pt x="1719" y="2386"/>
                  </a:lnTo>
                  <a:lnTo>
                    <a:pt x="1719" y="2322"/>
                  </a:lnTo>
                  <a:lnTo>
                    <a:pt x="1715" y="2248"/>
                  </a:lnTo>
                  <a:lnTo>
                    <a:pt x="1705" y="2178"/>
                  </a:lnTo>
                  <a:lnTo>
                    <a:pt x="1691" y="2098"/>
                  </a:lnTo>
                  <a:lnTo>
                    <a:pt x="1673" y="2034"/>
                  </a:lnTo>
                  <a:lnTo>
                    <a:pt x="1645" y="1962"/>
                  </a:lnTo>
                  <a:lnTo>
                    <a:pt x="1619" y="1900"/>
                  </a:lnTo>
                  <a:lnTo>
                    <a:pt x="1588" y="1840"/>
                  </a:lnTo>
                  <a:lnTo>
                    <a:pt x="1559" y="1794"/>
                  </a:lnTo>
                  <a:lnTo>
                    <a:pt x="1531" y="1756"/>
                  </a:lnTo>
                  <a:lnTo>
                    <a:pt x="1503" y="1718"/>
                  </a:lnTo>
                  <a:lnTo>
                    <a:pt x="1471" y="1680"/>
                  </a:lnTo>
                  <a:lnTo>
                    <a:pt x="1435" y="1640"/>
                  </a:lnTo>
                  <a:lnTo>
                    <a:pt x="1405" y="1612"/>
                  </a:lnTo>
                  <a:lnTo>
                    <a:pt x="1371" y="1579"/>
                  </a:lnTo>
                  <a:lnTo>
                    <a:pt x="1337" y="1549"/>
                  </a:lnTo>
                  <a:lnTo>
                    <a:pt x="1297" y="1519"/>
                  </a:lnTo>
                  <a:lnTo>
                    <a:pt x="1249" y="1489"/>
                  </a:lnTo>
                  <a:lnTo>
                    <a:pt x="1210" y="1460"/>
                  </a:lnTo>
                  <a:lnTo>
                    <a:pt x="1175" y="1443"/>
                  </a:lnTo>
                  <a:lnTo>
                    <a:pt x="1125" y="1413"/>
                  </a:lnTo>
                  <a:lnTo>
                    <a:pt x="1082" y="1397"/>
                  </a:lnTo>
                  <a:lnTo>
                    <a:pt x="1044" y="1383"/>
                  </a:lnTo>
                  <a:lnTo>
                    <a:pt x="1003" y="1368"/>
                  </a:lnTo>
                  <a:lnTo>
                    <a:pt x="943" y="1354"/>
                  </a:lnTo>
                  <a:lnTo>
                    <a:pt x="887" y="1345"/>
                  </a:lnTo>
                  <a:lnTo>
                    <a:pt x="829" y="1338"/>
                  </a:lnTo>
                  <a:lnTo>
                    <a:pt x="772" y="1334"/>
                  </a:lnTo>
                  <a:lnTo>
                    <a:pt x="739" y="1332"/>
                  </a:lnTo>
                  <a:lnTo>
                    <a:pt x="739" y="1814"/>
                  </a:lnTo>
                  <a:lnTo>
                    <a:pt x="0" y="921"/>
                  </a:lnTo>
                  <a:lnTo>
                    <a:pt x="737" y="0"/>
                  </a:lnTo>
                  <a:lnTo>
                    <a:pt x="737" y="415"/>
                  </a:lnTo>
                  <a:lnTo>
                    <a:pt x="778" y="416"/>
                  </a:lnTo>
                  <a:lnTo>
                    <a:pt x="835" y="418"/>
                  </a:lnTo>
                  <a:lnTo>
                    <a:pt x="895" y="423"/>
                  </a:lnTo>
                  <a:lnTo>
                    <a:pt x="954" y="429"/>
                  </a:lnTo>
                  <a:lnTo>
                    <a:pt x="1001" y="435"/>
                  </a:lnTo>
                  <a:lnTo>
                    <a:pt x="1037" y="440"/>
                  </a:lnTo>
                  <a:lnTo>
                    <a:pt x="1085" y="448"/>
                  </a:lnTo>
                  <a:lnTo>
                    <a:pt x="1134" y="461"/>
                  </a:lnTo>
                  <a:lnTo>
                    <a:pt x="1167" y="469"/>
                  </a:lnTo>
                  <a:lnTo>
                    <a:pt x="1207" y="478"/>
                  </a:lnTo>
                  <a:lnTo>
                    <a:pt x="1245" y="491"/>
                  </a:lnTo>
                  <a:lnTo>
                    <a:pt x="1286" y="503"/>
                  </a:lnTo>
                  <a:lnTo>
                    <a:pt x="1321" y="513"/>
                  </a:lnTo>
                  <a:lnTo>
                    <a:pt x="1363" y="529"/>
                  </a:lnTo>
                  <a:lnTo>
                    <a:pt x="1411" y="549"/>
                  </a:lnTo>
                  <a:lnTo>
                    <a:pt x="1453" y="565"/>
                  </a:lnTo>
                  <a:lnTo>
                    <a:pt x="1493" y="582"/>
                  </a:lnTo>
                  <a:lnTo>
                    <a:pt x="1539" y="603"/>
                  </a:lnTo>
                  <a:lnTo>
                    <a:pt x="1583" y="625"/>
                  </a:lnTo>
                  <a:lnTo>
                    <a:pt x="1623" y="644"/>
                  </a:lnTo>
                  <a:lnTo>
                    <a:pt x="1661" y="669"/>
                  </a:lnTo>
                  <a:lnTo>
                    <a:pt x="1695" y="688"/>
                  </a:lnTo>
                  <a:lnTo>
                    <a:pt x="1729" y="712"/>
                  </a:lnTo>
                  <a:lnTo>
                    <a:pt x="1767" y="734"/>
                  </a:lnTo>
                  <a:lnTo>
                    <a:pt x="1809" y="763"/>
                  </a:lnTo>
                  <a:lnTo>
                    <a:pt x="1847" y="791"/>
                  </a:lnTo>
                  <a:lnTo>
                    <a:pt x="1882" y="818"/>
                  </a:lnTo>
                  <a:lnTo>
                    <a:pt x="1917" y="845"/>
                  </a:lnTo>
                  <a:lnTo>
                    <a:pt x="1971" y="891"/>
                  </a:lnTo>
                  <a:lnTo>
                    <a:pt x="2026" y="943"/>
                  </a:lnTo>
                  <a:lnTo>
                    <a:pt x="2071" y="983"/>
                  </a:lnTo>
                  <a:lnTo>
                    <a:pt x="2123" y="1041"/>
                  </a:lnTo>
                  <a:lnTo>
                    <a:pt x="2159" y="1082"/>
                  </a:lnTo>
                  <a:lnTo>
                    <a:pt x="2199" y="1131"/>
                  </a:lnTo>
                  <a:lnTo>
                    <a:pt x="2243" y="1185"/>
                  </a:lnTo>
                  <a:lnTo>
                    <a:pt x="2279" y="1237"/>
                  </a:lnTo>
                  <a:lnTo>
                    <a:pt x="2315" y="1294"/>
                  </a:lnTo>
                  <a:lnTo>
                    <a:pt x="2353" y="1351"/>
                  </a:lnTo>
                  <a:lnTo>
                    <a:pt x="2385" y="1410"/>
                  </a:lnTo>
                  <a:lnTo>
                    <a:pt x="2417" y="1462"/>
                  </a:lnTo>
                  <a:lnTo>
                    <a:pt x="2447" y="1527"/>
                  </a:lnTo>
                  <a:lnTo>
                    <a:pt x="2475" y="1588"/>
                  </a:lnTo>
                  <a:lnTo>
                    <a:pt x="2499" y="1652"/>
                  </a:lnTo>
                  <a:lnTo>
                    <a:pt x="2523" y="1723"/>
                  </a:lnTo>
                  <a:lnTo>
                    <a:pt x="2553" y="1808"/>
                  </a:lnTo>
                  <a:lnTo>
                    <a:pt x="2573" y="1889"/>
                  </a:lnTo>
                  <a:lnTo>
                    <a:pt x="2593" y="1970"/>
                  </a:lnTo>
                  <a:lnTo>
                    <a:pt x="2603" y="2050"/>
                  </a:lnTo>
                  <a:lnTo>
                    <a:pt x="2616" y="2144"/>
                  </a:lnTo>
                  <a:lnTo>
                    <a:pt x="2627" y="2260"/>
                  </a:lnTo>
                  <a:lnTo>
                    <a:pt x="2629" y="2351"/>
                  </a:lnTo>
                  <a:lnTo>
                    <a:pt x="2627" y="2440"/>
                  </a:lnTo>
                  <a:lnTo>
                    <a:pt x="2619" y="2526"/>
                  </a:lnTo>
                  <a:lnTo>
                    <a:pt x="2608" y="2606"/>
                  </a:lnTo>
                  <a:lnTo>
                    <a:pt x="2599" y="2690"/>
                  </a:lnTo>
                  <a:lnTo>
                    <a:pt x="2581" y="2776"/>
                  </a:lnTo>
                  <a:lnTo>
                    <a:pt x="2556" y="2868"/>
                  </a:lnTo>
                  <a:lnTo>
                    <a:pt x="2554" y="2873"/>
                  </a:lnTo>
                  <a:close/>
                </a:path>
              </a:pathLst>
            </a:custGeom>
            <a:solidFill>
              <a:schemeClr val="bg2">
                <a:lumMod val="75000"/>
              </a:schemeClr>
            </a:solidFill>
            <a:ln w="6350" cmpd="sng">
              <a:noFill/>
              <a:round/>
              <a:headEnd/>
              <a:tailEnd/>
            </a:ln>
          </p:spPr>
          <p:txBody>
            <a:bodyPr lIns="45720" rIns="45720" anchor="ctr" anchorCtr="1"/>
            <a:lstStyle/>
            <a:p>
              <a:endParaRPr lang="en-US"/>
            </a:p>
          </p:txBody>
        </p:sp>
        <p:sp>
          <p:nvSpPr>
            <p:cNvPr id="13" name="Freeform 18"/>
            <p:cNvSpPr>
              <a:spLocks/>
            </p:cNvSpPr>
            <p:nvPr/>
          </p:nvSpPr>
          <p:spPr bwMode="auto">
            <a:xfrm rot="14370681" flipV="1">
              <a:off x="2550" y="1080"/>
              <a:ext cx="1470" cy="1674"/>
            </a:xfrm>
            <a:custGeom>
              <a:avLst/>
              <a:gdLst/>
              <a:ahLst/>
              <a:cxnLst>
                <a:cxn ang="0">
                  <a:pos x="2392" y="2389"/>
                </a:cxn>
                <a:cxn ang="0">
                  <a:pos x="1705" y="2500"/>
                </a:cxn>
                <a:cxn ang="0">
                  <a:pos x="1719" y="2386"/>
                </a:cxn>
                <a:cxn ang="0">
                  <a:pos x="1715" y="2248"/>
                </a:cxn>
                <a:cxn ang="0">
                  <a:pos x="1691" y="2098"/>
                </a:cxn>
                <a:cxn ang="0">
                  <a:pos x="1645" y="1962"/>
                </a:cxn>
                <a:cxn ang="0">
                  <a:pos x="1588" y="1840"/>
                </a:cxn>
                <a:cxn ang="0">
                  <a:pos x="1531" y="1756"/>
                </a:cxn>
                <a:cxn ang="0">
                  <a:pos x="1471" y="1680"/>
                </a:cxn>
                <a:cxn ang="0">
                  <a:pos x="1405" y="1612"/>
                </a:cxn>
                <a:cxn ang="0">
                  <a:pos x="1337" y="1549"/>
                </a:cxn>
                <a:cxn ang="0">
                  <a:pos x="1249" y="1489"/>
                </a:cxn>
                <a:cxn ang="0">
                  <a:pos x="1175" y="1443"/>
                </a:cxn>
                <a:cxn ang="0">
                  <a:pos x="1082" y="1397"/>
                </a:cxn>
                <a:cxn ang="0">
                  <a:pos x="1003" y="1368"/>
                </a:cxn>
                <a:cxn ang="0">
                  <a:pos x="887" y="1345"/>
                </a:cxn>
                <a:cxn ang="0">
                  <a:pos x="772" y="1334"/>
                </a:cxn>
                <a:cxn ang="0">
                  <a:pos x="739" y="1814"/>
                </a:cxn>
                <a:cxn ang="0">
                  <a:pos x="737" y="0"/>
                </a:cxn>
                <a:cxn ang="0">
                  <a:pos x="778" y="416"/>
                </a:cxn>
                <a:cxn ang="0">
                  <a:pos x="895" y="423"/>
                </a:cxn>
                <a:cxn ang="0">
                  <a:pos x="1001" y="435"/>
                </a:cxn>
                <a:cxn ang="0">
                  <a:pos x="1085" y="448"/>
                </a:cxn>
                <a:cxn ang="0">
                  <a:pos x="1167" y="469"/>
                </a:cxn>
                <a:cxn ang="0">
                  <a:pos x="1245" y="491"/>
                </a:cxn>
                <a:cxn ang="0">
                  <a:pos x="1321" y="513"/>
                </a:cxn>
                <a:cxn ang="0">
                  <a:pos x="1411" y="549"/>
                </a:cxn>
                <a:cxn ang="0">
                  <a:pos x="1493" y="582"/>
                </a:cxn>
                <a:cxn ang="0">
                  <a:pos x="1583" y="625"/>
                </a:cxn>
                <a:cxn ang="0">
                  <a:pos x="1661" y="669"/>
                </a:cxn>
                <a:cxn ang="0">
                  <a:pos x="1729" y="712"/>
                </a:cxn>
                <a:cxn ang="0">
                  <a:pos x="1809" y="763"/>
                </a:cxn>
                <a:cxn ang="0">
                  <a:pos x="1882" y="818"/>
                </a:cxn>
                <a:cxn ang="0">
                  <a:pos x="1971" y="891"/>
                </a:cxn>
                <a:cxn ang="0">
                  <a:pos x="2071" y="983"/>
                </a:cxn>
                <a:cxn ang="0">
                  <a:pos x="2159" y="1082"/>
                </a:cxn>
                <a:cxn ang="0">
                  <a:pos x="2243" y="1185"/>
                </a:cxn>
                <a:cxn ang="0">
                  <a:pos x="2315" y="1294"/>
                </a:cxn>
                <a:cxn ang="0">
                  <a:pos x="2385" y="1410"/>
                </a:cxn>
                <a:cxn ang="0">
                  <a:pos x="2447" y="1527"/>
                </a:cxn>
                <a:cxn ang="0">
                  <a:pos x="2499" y="1652"/>
                </a:cxn>
                <a:cxn ang="0">
                  <a:pos x="2553" y="1808"/>
                </a:cxn>
                <a:cxn ang="0">
                  <a:pos x="2593" y="1970"/>
                </a:cxn>
                <a:cxn ang="0">
                  <a:pos x="2616" y="2144"/>
                </a:cxn>
                <a:cxn ang="0">
                  <a:pos x="2629" y="2351"/>
                </a:cxn>
                <a:cxn ang="0">
                  <a:pos x="2619" y="2526"/>
                </a:cxn>
                <a:cxn ang="0">
                  <a:pos x="2599" y="2690"/>
                </a:cxn>
                <a:cxn ang="0">
                  <a:pos x="2556" y="2868"/>
                </a:cxn>
              </a:cxnLst>
              <a:rect l="0" t="0" r="r" b="b"/>
              <a:pathLst>
                <a:path w="2629" h="2873">
                  <a:moveTo>
                    <a:pt x="2554" y="2873"/>
                  </a:moveTo>
                  <a:lnTo>
                    <a:pt x="2392" y="2389"/>
                  </a:lnTo>
                  <a:lnTo>
                    <a:pt x="2392" y="2387"/>
                  </a:lnTo>
                  <a:lnTo>
                    <a:pt x="1705" y="2500"/>
                  </a:lnTo>
                  <a:lnTo>
                    <a:pt x="1713" y="2446"/>
                  </a:lnTo>
                  <a:lnTo>
                    <a:pt x="1719" y="2386"/>
                  </a:lnTo>
                  <a:lnTo>
                    <a:pt x="1719" y="2322"/>
                  </a:lnTo>
                  <a:lnTo>
                    <a:pt x="1715" y="2248"/>
                  </a:lnTo>
                  <a:lnTo>
                    <a:pt x="1705" y="2178"/>
                  </a:lnTo>
                  <a:lnTo>
                    <a:pt x="1691" y="2098"/>
                  </a:lnTo>
                  <a:lnTo>
                    <a:pt x="1673" y="2034"/>
                  </a:lnTo>
                  <a:lnTo>
                    <a:pt x="1645" y="1962"/>
                  </a:lnTo>
                  <a:lnTo>
                    <a:pt x="1619" y="1900"/>
                  </a:lnTo>
                  <a:lnTo>
                    <a:pt x="1588" y="1840"/>
                  </a:lnTo>
                  <a:lnTo>
                    <a:pt x="1559" y="1794"/>
                  </a:lnTo>
                  <a:lnTo>
                    <a:pt x="1531" y="1756"/>
                  </a:lnTo>
                  <a:lnTo>
                    <a:pt x="1503" y="1718"/>
                  </a:lnTo>
                  <a:lnTo>
                    <a:pt x="1471" y="1680"/>
                  </a:lnTo>
                  <a:lnTo>
                    <a:pt x="1435" y="1640"/>
                  </a:lnTo>
                  <a:lnTo>
                    <a:pt x="1405" y="1612"/>
                  </a:lnTo>
                  <a:lnTo>
                    <a:pt x="1371" y="1579"/>
                  </a:lnTo>
                  <a:lnTo>
                    <a:pt x="1337" y="1549"/>
                  </a:lnTo>
                  <a:lnTo>
                    <a:pt x="1297" y="1519"/>
                  </a:lnTo>
                  <a:lnTo>
                    <a:pt x="1249" y="1489"/>
                  </a:lnTo>
                  <a:lnTo>
                    <a:pt x="1210" y="1460"/>
                  </a:lnTo>
                  <a:lnTo>
                    <a:pt x="1175" y="1443"/>
                  </a:lnTo>
                  <a:lnTo>
                    <a:pt x="1125" y="1413"/>
                  </a:lnTo>
                  <a:lnTo>
                    <a:pt x="1082" y="1397"/>
                  </a:lnTo>
                  <a:lnTo>
                    <a:pt x="1044" y="1383"/>
                  </a:lnTo>
                  <a:lnTo>
                    <a:pt x="1003" y="1368"/>
                  </a:lnTo>
                  <a:lnTo>
                    <a:pt x="943" y="1354"/>
                  </a:lnTo>
                  <a:lnTo>
                    <a:pt x="887" y="1345"/>
                  </a:lnTo>
                  <a:lnTo>
                    <a:pt x="829" y="1338"/>
                  </a:lnTo>
                  <a:lnTo>
                    <a:pt x="772" y="1334"/>
                  </a:lnTo>
                  <a:lnTo>
                    <a:pt x="739" y="1332"/>
                  </a:lnTo>
                  <a:lnTo>
                    <a:pt x="739" y="1814"/>
                  </a:lnTo>
                  <a:lnTo>
                    <a:pt x="0" y="921"/>
                  </a:lnTo>
                  <a:lnTo>
                    <a:pt x="737" y="0"/>
                  </a:lnTo>
                  <a:lnTo>
                    <a:pt x="737" y="415"/>
                  </a:lnTo>
                  <a:lnTo>
                    <a:pt x="778" y="416"/>
                  </a:lnTo>
                  <a:lnTo>
                    <a:pt x="835" y="418"/>
                  </a:lnTo>
                  <a:lnTo>
                    <a:pt x="895" y="423"/>
                  </a:lnTo>
                  <a:lnTo>
                    <a:pt x="954" y="429"/>
                  </a:lnTo>
                  <a:lnTo>
                    <a:pt x="1001" y="435"/>
                  </a:lnTo>
                  <a:lnTo>
                    <a:pt x="1037" y="440"/>
                  </a:lnTo>
                  <a:lnTo>
                    <a:pt x="1085" y="448"/>
                  </a:lnTo>
                  <a:lnTo>
                    <a:pt x="1134" y="461"/>
                  </a:lnTo>
                  <a:lnTo>
                    <a:pt x="1167" y="469"/>
                  </a:lnTo>
                  <a:lnTo>
                    <a:pt x="1207" y="478"/>
                  </a:lnTo>
                  <a:lnTo>
                    <a:pt x="1245" y="491"/>
                  </a:lnTo>
                  <a:lnTo>
                    <a:pt x="1286" y="503"/>
                  </a:lnTo>
                  <a:lnTo>
                    <a:pt x="1321" y="513"/>
                  </a:lnTo>
                  <a:lnTo>
                    <a:pt x="1363" y="529"/>
                  </a:lnTo>
                  <a:lnTo>
                    <a:pt x="1411" y="549"/>
                  </a:lnTo>
                  <a:lnTo>
                    <a:pt x="1453" y="565"/>
                  </a:lnTo>
                  <a:lnTo>
                    <a:pt x="1493" y="582"/>
                  </a:lnTo>
                  <a:lnTo>
                    <a:pt x="1539" y="603"/>
                  </a:lnTo>
                  <a:lnTo>
                    <a:pt x="1583" y="625"/>
                  </a:lnTo>
                  <a:lnTo>
                    <a:pt x="1623" y="644"/>
                  </a:lnTo>
                  <a:lnTo>
                    <a:pt x="1661" y="669"/>
                  </a:lnTo>
                  <a:lnTo>
                    <a:pt x="1695" y="688"/>
                  </a:lnTo>
                  <a:lnTo>
                    <a:pt x="1729" y="712"/>
                  </a:lnTo>
                  <a:lnTo>
                    <a:pt x="1767" y="734"/>
                  </a:lnTo>
                  <a:lnTo>
                    <a:pt x="1809" y="763"/>
                  </a:lnTo>
                  <a:lnTo>
                    <a:pt x="1847" y="791"/>
                  </a:lnTo>
                  <a:lnTo>
                    <a:pt x="1882" y="818"/>
                  </a:lnTo>
                  <a:lnTo>
                    <a:pt x="1917" y="845"/>
                  </a:lnTo>
                  <a:lnTo>
                    <a:pt x="1971" y="891"/>
                  </a:lnTo>
                  <a:lnTo>
                    <a:pt x="2026" y="943"/>
                  </a:lnTo>
                  <a:lnTo>
                    <a:pt x="2071" y="983"/>
                  </a:lnTo>
                  <a:lnTo>
                    <a:pt x="2123" y="1041"/>
                  </a:lnTo>
                  <a:lnTo>
                    <a:pt x="2159" y="1082"/>
                  </a:lnTo>
                  <a:lnTo>
                    <a:pt x="2199" y="1131"/>
                  </a:lnTo>
                  <a:lnTo>
                    <a:pt x="2243" y="1185"/>
                  </a:lnTo>
                  <a:lnTo>
                    <a:pt x="2279" y="1237"/>
                  </a:lnTo>
                  <a:lnTo>
                    <a:pt x="2315" y="1294"/>
                  </a:lnTo>
                  <a:lnTo>
                    <a:pt x="2353" y="1351"/>
                  </a:lnTo>
                  <a:lnTo>
                    <a:pt x="2385" y="1410"/>
                  </a:lnTo>
                  <a:lnTo>
                    <a:pt x="2417" y="1462"/>
                  </a:lnTo>
                  <a:lnTo>
                    <a:pt x="2447" y="1527"/>
                  </a:lnTo>
                  <a:lnTo>
                    <a:pt x="2475" y="1588"/>
                  </a:lnTo>
                  <a:lnTo>
                    <a:pt x="2499" y="1652"/>
                  </a:lnTo>
                  <a:lnTo>
                    <a:pt x="2523" y="1723"/>
                  </a:lnTo>
                  <a:lnTo>
                    <a:pt x="2553" y="1808"/>
                  </a:lnTo>
                  <a:lnTo>
                    <a:pt x="2573" y="1889"/>
                  </a:lnTo>
                  <a:lnTo>
                    <a:pt x="2593" y="1970"/>
                  </a:lnTo>
                  <a:lnTo>
                    <a:pt x="2603" y="2050"/>
                  </a:lnTo>
                  <a:lnTo>
                    <a:pt x="2616" y="2144"/>
                  </a:lnTo>
                  <a:lnTo>
                    <a:pt x="2627" y="2260"/>
                  </a:lnTo>
                  <a:lnTo>
                    <a:pt x="2629" y="2351"/>
                  </a:lnTo>
                  <a:lnTo>
                    <a:pt x="2627" y="2440"/>
                  </a:lnTo>
                  <a:lnTo>
                    <a:pt x="2619" y="2526"/>
                  </a:lnTo>
                  <a:lnTo>
                    <a:pt x="2608" y="2606"/>
                  </a:lnTo>
                  <a:lnTo>
                    <a:pt x="2599" y="2690"/>
                  </a:lnTo>
                  <a:lnTo>
                    <a:pt x="2581" y="2776"/>
                  </a:lnTo>
                  <a:lnTo>
                    <a:pt x="2556" y="2868"/>
                  </a:lnTo>
                  <a:lnTo>
                    <a:pt x="2554" y="2873"/>
                  </a:lnTo>
                  <a:close/>
                </a:path>
              </a:pathLst>
            </a:custGeom>
            <a:solidFill>
              <a:schemeClr val="accent1"/>
            </a:solidFill>
            <a:ln w="6350" cmpd="sng">
              <a:noFill/>
              <a:round/>
              <a:headEnd/>
              <a:tailEnd/>
            </a:ln>
          </p:spPr>
          <p:txBody>
            <a:bodyPr lIns="45720" rIns="45720" anchor="ctr" anchorCtr="1"/>
            <a:lstStyle/>
            <a:p>
              <a:endParaRPr lang="en-US"/>
            </a:p>
          </p:txBody>
        </p:sp>
        <p:sp>
          <p:nvSpPr>
            <p:cNvPr id="14" name="Text Box 19"/>
            <p:cNvSpPr txBox="1">
              <a:spLocks noChangeArrowheads="1"/>
            </p:cNvSpPr>
            <p:nvPr/>
          </p:nvSpPr>
          <p:spPr bwMode="auto">
            <a:xfrm>
              <a:off x="1867" y="2190"/>
              <a:ext cx="509" cy="714"/>
            </a:xfrm>
            <a:prstGeom prst="rect">
              <a:avLst/>
            </a:prstGeom>
            <a:noFill/>
            <a:ln w="6350">
              <a:noFill/>
              <a:miter lim="800000"/>
              <a:headEnd/>
              <a:tailEnd/>
            </a:ln>
            <a:effectLst/>
          </p:spPr>
          <p:txBody>
            <a:bodyPr lIns="45720" rIns="45720" anchor="ctr" anchorCtr="1"/>
            <a:lstStyle/>
            <a:p>
              <a:pPr algn="ctr" eaLnBrk="0" hangingPunct="0"/>
              <a:r>
                <a:rPr lang="en-US" sz="1400" b="1" smtClean="0">
                  <a:solidFill>
                    <a:schemeClr val="bg1"/>
                  </a:solidFill>
                </a:rPr>
                <a:t>Test / Deploy on Live Cases</a:t>
              </a:r>
              <a:endParaRPr lang="en-US" sz="1400" b="1" dirty="0">
                <a:solidFill>
                  <a:schemeClr val="bg1"/>
                </a:solidFill>
              </a:endParaRPr>
            </a:p>
          </p:txBody>
        </p:sp>
        <p:sp>
          <p:nvSpPr>
            <p:cNvPr id="15" name="Text Box 20"/>
            <p:cNvSpPr txBox="1">
              <a:spLocks noChangeArrowheads="1"/>
            </p:cNvSpPr>
            <p:nvPr/>
          </p:nvSpPr>
          <p:spPr bwMode="auto">
            <a:xfrm>
              <a:off x="2641" y="1468"/>
              <a:ext cx="880" cy="428"/>
            </a:xfrm>
            <a:prstGeom prst="rect">
              <a:avLst/>
            </a:prstGeom>
            <a:noFill/>
            <a:ln w="6350">
              <a:noFill/>
              <a:miter lim="800000"/>
              <a:headEnd/>
              <a:tailEnd/>
            </a:ln>
            <a:effectLst/>
          </p:spPr>
          <p:txBody>
            <a:bodyPr lIns="45720" rIns="45720" anchor="ctr" anchorCtr="1"/>
            <a:lstStyle/>
            <a:p>
              <a:pPr algn="ctr" eaLnBrk="0" hangingPunct="0"/>
              <a:r>
                <a:rPr lang="en-US" sz="1400" b="1" smtClean="0">
                  <a:solidFill>
                    <a:schemeClr val="bg1"/>
                  </a:solidFill>
                </a:rPr>
                <a:t>Explore, Investigate, Scope</a:t>
              </a:r>
              <a:endParaRPr lang="en-US" sz="1400" b="1" dirty="0">
                <a:solidFill>
                  <a:schemeClr val="bg1"/>
                </a:solidFill>
              </a:endParaRPr>
            </a:p>
          </p:txBody>
        </p:sp>
        <p:sp>
          <p:nvSpPr>
            <p:cNvPr id="16" name="Text Box 21"/>
            <p:cNvSpPr txBox="1">
              <a:spLocks noChangeArrowheads="1"/>
            </p:cNvSpPr>
            <p:nvPr/>
          </p:nvSpPr>
          <p:spPr bwMode="auto">
            <a:xfrm>
              <a:off x="3207" y="2910"/>
              <a:ext cx="701" cy="677"/>
            </a:xfrm>
            <a:prstGeom prst="rect">
              <a:avLst/>
            </a:prstGeom>
            <a:noFill/>
            <a:ln w="6350">
              <a:noFill/>
              <a:miter lim="800000"/>
              <a:headEnd/>
              <a:tailEnd/>
            </a:ln>
            <a:effectLst/>
          </p:spPr>
          <p:txBody>
            <a:bodyPr lIns="45720" rIns="45720" anchor="ctr" anchorCtr="1"/>
            <a:lstStyle/>
            <a:p>
              <a:pPr algn="ctr" eaLnBrk="0" hangingPunct="0"/>
              <a:r>
                <a:rPr lang="en-US" sz="1400" b="1" smtClean="0">
                  <a:solidFill>
                    <a:schemeClr val="bg1"/>
                  </a:solidFill>
                </a:rPr>
                <a:t>Build a</a:t>
              </a:r>
            </a:p>
            <a:p>
              <a:pPr algn="ctr" eaLnBrk="0" hangingPunct="0"/>
              <a:r>
                <a:rPr lang="en-US" sz="1400" b="1" smtClean="0">
                  <a:solidFill>
                    <a:schemeClr val="bg1"/>
                  </a:solidFill>
                </a:rPr>
                <a:t>Model</a:t>
              </a:r>
              <a:endParaRPr lang="en-US" sz="1400" b="1">
                <a:solidFill>
                  <a:schemeClr val="bg1"/>
                </a:solidFill>
              </a:endParaRPr>
            </a:p>
          </p:txBody>
        </p:sp>
      </p:grpSp>
      <p:sp>
        <p:nvSpPr>
          <p:cNvPr id="3" name="Rounded Rectangular Callout 2"/>
          <p:cNvSpPr/>
          <p:nvPr/>
        </p:nvSpPr>
        <p:spPr bwMode="auto">
          <a:xfrm>
            <a:off x="6228184" y="1147496"/>
            <a:ext cx="2911299" cy="2497528"/>
          </a:xfrm>
          <a:prstGeom prst="wedgeRoundRectCallout">
            <a:avLst>
              <a:gd name="adj1" fmla="val -91500"/>
              <a:gd name="adj2" fmla="val -3762"/>
              <a:gd name="adj3" fmla="val 16667"/>
            </a:avLst>
          </a:prstGeom>
          <a:solidFill>
            <a:schemeClr val="tx2">
              <a:lumMod val="20000"/>
              <a:lumOff val="80000"/>
            </a:scheme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What are we trying to </a:t>
            </a:r>
            <a:r>
              <a:rPr lang="en-GB" sz="1200" smtClean="0">
                <a:solidFill>
                  <a:srgbClr val="0070C0"/>
                </a:solidFill>
                <a:cs typeface="Arial" charset="0"/>
              </a:rPr>
              <a:t>model?</a:t>
            </a:r>
          </a:p>
          <a:p>
            <a:pPr marL="171450" indent="-171450" eaLnBrk="0" fontAlgn="base" hangingPunct="0">
              <a:spcBef>
                <a:spcPct val="0"/>
              </a:spcBef>
              <a:spcAft>
                <a:spcPct val="0"/>
              </a:spcAft>
              <a:buFont typeface="Arial" panose="020B0604020202020204" pitchFamily="34" charset="0"/>
              <a:buChar char="•"/>
            </a:pPr>
            <a:r>
              <a:rPr lang="en-GB" sz="1200" smtClean="0">
                <a:solidFill>
                  <a:srgbClr val="0070C0"/>
                </a:solidFill>
                <a:cs typeface="Arial" charset="0"/>
              </a:rPr>
              <a:t>How would we use the results?</a:t>
            </a:r>
            <a:endParaRPr lang="en-GB" sz="1200">
              <a:solidFill>
                <a:srgbClr val="0070C0"/>
              </a:solidFill>
              <a:cs typeface="Arial" charset="0"/>
            </a:endParaRP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What is in or out of scope?</a:t>
            </a: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What is the current state-of-play?</a:t>
            </a: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How do we define success?</a:t>
            </a: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What data is available?</a:t>
            </a: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What date range should we look at?</a:t>
            </a: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Do we have the right resources</a:t>
            </a:r>
            <a:r>
              <a:rPr lang="en-GB" sz="1200" smtClean="0">
                <a:solidFill>
                  <a:srgbClr val="0070C0"/>
                </a:solidFill>
                <a:cs typeface="Arial" charset="0"/>
              </a:rPr>
              <a:t>?</a:t>
            </a:r>
          </a:p>
          <a:p>
            <a:pPr marL="171450" indent="-171450" eaLnBrk="0" fontAlgn="base" hangingPunct="0">
              <a:spcBef>
                <a:spcPct val="0"/>
              </a:spcBef>
              <a:spcAft>
                <a:spcPct val="0"/>
              </a:spcAft>
              <a:buFont typeface="Arial" panose="020B0604020202020204" pitchFamily="34" charset="0"/>
              <a:buChar char="•"/>
            </a:pPr>
            <a:r>
              <a:rPr lang="en-GB" sz="1200" smtClean="0">
                <a:solidFill>
                  <a:srgbClr val="0070C0"/>
                </a:solidFill>
                <a:cs typeface="Arial" charset="0"/>
              </a:rPr>
              <a:t>Do we understand enough to start work?</a:t>
            </a:r>
            <a:endParaRPr lang="en-GB" sz="1200">
              <a:solidFill>
                <a:srgbClr val="0070C0"/>
              </a:solidFill>
              <a:cs typeface="Arial" charset="0"/>
            </a:endParaRPr>
          </a:p>
        </p:txBody>
      </p:sp>
      <p:sp>
        <p:nvSpPr>
          <p:cNvPr id="4" name="Rounded Rectangular Callout 3"/>
          <p:cNvSpPr/>
          <p:nvPr/>
        </p:nvSpPr>
        <p:spPr bwMode="auto">
          <a:xfrm>
            <a:off x="5967702" y="4735239"/>
            <a:ext cx="3130578" cy="1533925"/>
          </a:xfrm>
          <a:prstGeom prst="wedgeRoundRectCallout">
            <a:avLst>
              <a:gd name="adj1" fmla="val -58879"/>
              <a:gd name="adj2" fmla="val -67117"/>
              <a:gd name="adj3" fmla="val 16667"/>
            </a:avLst>
          </a:prstGeom>
          <a:solidFill>
            <a:schemeClr val="accent1">
              <a:lumMod val="20000"/>
              <a:lumOff val="80000"/>
            </a:scheme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71450" indent="-171450" eaLnBrk="0" fontAlgn="base" hangingPunct="0">
              <a:spcBef>
                <a:spcPct val="0"/>
              </a:spcBef>
              <a:spcAft>
                <a:spcPct val="0"/>
              </a:spcAft>
              <a:buFont typeface="Arial" panose="020B0604020202020204" pitchFamily="34" charset="0"/>
              <a:buChar char="•"/>
            </a:pPr>
            <a:r>
              <a:rPr lang="en-GB" sz="1200" smtClean="0">
                <a:solidFill>
                  <a:srgbClr val="0070C0"/>
                </a:solidFill>
                <a:cs typeface="Arial" charset="0"/>
              </a:rPr>
              <a:t>Consult with Subject Matter Experts</a:t>
            </a:r>
            <a:endParaRPr lang="en-GB" sz="1200">
              <a:solidFill>
                <a:srgbClr val="0070C0"/>
              </a:solidFill>
              <a:cs typeface="Arial" charset="0"/>
            </a:endParaRP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Bring all the data </a:t>
            </a:r>
            <a:r>
              <a:rPr lang="en-GB" sz="1200" smtClean="0">
                <a:solidFill>
                  <a:srgbClr val="0070C0"/>
                </a:solidFill>
                <a:cs typeface="Arial" charset="0"/>
              </a:rPr>
              <a:t>together</a:t>
            </a:r>
          </a:p>
          <a:p>
            <a:pPr marL="171450" indent="-171450" eaLnBrk="0" fontAlgn="base" hangingPunct="0">
              <a:spcBef>
                <a:spcPct val="0"/>
              </a:spcBef>
              <a:spcAft>
                <a:spcPct val="0"/>
              </a:spcAft>
              <a:buFont typeface="Arial" panose="020B0604020202020204" pitchFamily="34" charset="0"/>
              <a:buChar char="•"/>
            </a:pPr>
            <a:r>
              <a:rPr lang="en-GB" sz="1200" smtClean="0">
                <a:solidFill>
                  <a:srgbClr val="0070C0"/>
                </a:solidFill>
                <a:cs typeface="Arial" charset="0"/>
              </a:rPr>
              <a:t>Process raw data &amp; </a:t>
            </a:r>
            <a:r>
              <a:rPr lang="en-GB" sz="1200">
                <a:solidFill>
                  <a:srgbClr val="0070C0"/>
                </a:solidFill>
                <a:cs typeface="Arial" charset="0"/>
              </a:rPr>
              <a:t>create ‘features’</a:t>
            </a: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Define the target</a:t>
            </a: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Build a </a:t>
            </a:r>
            <a:r>
              <a:rPr lang="en-GB" sz="1200" smtClean="0">
                <a:solidFill>
                  <a:srgbClr val="0070C0"/>
                </a:solidFill>
                <a:cs typeface="Arial" charset="0"/>
              </a:rPr>
              <a:t>model</a:t>
            </a:r>
          </a:p>
          <a:p>
            <a:pPr marL="171450" indent="-171450" eaLnBrk="0" fontAlgn="base" hangingPunct="0">
              <a:spcBef>
                <a:spcPct val="0"/>
              </a:spcBef>
              <a:spcAft>
                <a:spcPct val="0"/>
              </a:spcAft>
              <a:buFont typeface="Arial" panose="020B0604020202020204" pitchFamily="34" charset="0"/>
              <a:buChar char="•"/>
            </a:pPr>
            <a:r>
              <a:rPr lang="en-GB" sz="1200" smtClean="0">
                <a:solidFill>
                  <a:srgbClr val="0070C0"/>
                </a:solidFill>
                <a:cs typeface="Arial" charset="0"/>
              </a:rPr>
              <a:t>Report theorectical results</a:t>
            </a:r>
            <a:endParaRPr lang="en-GB" sz="1200">
              <a:solidFill>
                <a:srgbClr val="0070C0"/>
              </a:solidFill>
              <a:cs typeface="Arial" charset="0"/>
            </a:endParaRPr>
          </a:p>
        </p:txBody>
      </p:sp>
      <p:sp>
        <p:nvSpPr>
          <p:cNvPr id="23" name="Rounded Rectangular Callout 22"/>
          <p:cNvSpPr/>
          <p:nvPr/>
        </p:nvSpPr>
        <p:spPr bwMode="auto">
          <a:xfrm>
            <a:off x="100427" y="5041969"/>
            <a:ext cx="2597683" cy="1123912"/>
          </a:xfrm>
          <a:prstGeom prst="wedgeRoundRectCallout">
            <a:avLst>
              <a:gd name="adj1" fmla="val 44238"/>
              <a:gd name="adj2" fmla="val -111496"/>
              <a:gd name="adj3" fmla="val 16667"/>
            </a:avLst>
          </a:prstGeom>
          <a:solidFill>
            <a:schemeClr val="accent1">
              <a:lumMod val="20000"/>
              <a:lumOff val="80000"/>
            </a:scheme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Test the model on real </a:t>
            </a:r>
            <a:r>
              <a:rPr lang="en-GB" sz="1200" smtClean="0">
                <a:solidFill>
                  <a:srgbClr val="0070C0"/>
                </a:solidFill>
                <a:cs typeface="Arial" charset="0"/>
              </a:rPr>
              <a:t>cases</a:t>
            </a:r>
            <a:endParaRPr lang="en-GB" sz="1200">
              <a:solidFill>
                <a:srgbClr val="0070C0"/>
              </a:solidFill>
              <a:cs typeface="Arial" charset="0"/>
            </a:endParaRP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With actual audits </a:t>
            </a: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Do the </a:t>
            </a:r>
            <a:r>
              <a:rPr lang="en-GB" sz="1200" smtClean="0">
                <a:solidFill>
                  <a:srgbClr val="0070C0"/>
                </a:solidFill>
                <a:cs typeface="Arial" charset="0"/>
              </a:rPr>
              <a:t>results match </a:t>
            </a:r>
            <a:r>
              <a:rPr lang="en-GB" sz="1200">
                <a:solidFill>
                  <a:srgbClr val="0070C0"/>
                </a:solidFill>
                <a:cs typeface="Arial" charset="0"/>
              </a:rPr>
              <a:t>what we predicted</a:t>
            </a:r>
            <a:r>
              <a:rPr lang="en-GB" sz="1200" smtClean="0">
                <a:solidFill>
                  <a:srgbClr val="0070C0"/>
                </a:solidFill>
                <a:cs typeface="Arial" charset="0"/>
              </a:rPr>
              <a:t>?</a:t>
            </a:r>
            <a:endParaRPr lang="en-GB" sz="1200">
              <a:solidFill>
                <a:srgbClr val="0070C0"/>
              </a:solidFill>
              <a:cs typeface="Arial" charset="0"/>
            </a:endParaRPr>
          </a:p>
          <a:p>
            <a:pPr marL="171450" indent="-171450" eaLnBrk="0" fontAlgn="base" hangingPunct="0">
              <a:spcBef>
                <a:spcPct val="0"/>
              </a:spcBef>
              <a:spcAft>
                <a:spcPct val="0"/>
              </a:spcAft>
              <a:buFont typeface="Arial" panose="020B0604020202020204" pitchFamily="34" charset="0"/>
              <a:buChar char="•"/>
            </a:pPr>
            <a:r>
              <a:rPr lang="en-GB" sz="1200">
                <a:solidFill>
                  <a:srgbClr val="0070C0"/>
                </a:solidFill>
                <a:cs typeface="Arial" charset="0"/>
              </a:rPr>
              <a:t>Report </a:t>
            </a:r>
            <a:r>
              <a:rPr lang="en-GB" sz="1200" smtClean="0">
                <a:solidFill>
                  <a:srgbClr val="0070C0"/>
                </a:solidFill>
                <a:cs typeface="Arial" charset="0"/>
              </a:rPr>
              <a:t>practical </a:t>
            </a:r>
            <a:r>
              <a:rPr lang="en-GB" sz="1200">
                <a:solidFill>
                  <a:srgbClr val="0070C0"/>
                </a:solidFill>
                <a:cs typeface="Arial" charset="0"/>
              </a:rPr>
              <a:t>results</a:t>
            </a:r>
          </a:p>
        </p:txBody>
      </p:sp>
      <p:sp>
        <p:nvSpPr>
          <p:cNvPr id="18" name="Rounded Rectangular Callout 17"/>
          <p:cNvSpPr/>
          <p:nvPr/>
        </p:nvSpPr>
        <p:spPr bwMode="auto">
          <a:xfrm>
            <a:off x="133845" y="1164048"/>
            <a:ext cx="2252125" cy="947531"/>
          </a:xfrm>
          <a:prstGeom prst="wedgeRoundRectCallout">
            <a:avLst>
              <a:gd name="adj1" fmla="val 82451"/>
              <a:gd name="adj2" fmla="val 47808"/>
              <a:gd name="adj3" fmla="val 16667"/>
            </a:avLst>
          </a:prstGeom>
          <a:solidFill>
            <a:schemeClr val="tx2">
              <a:lumMod val="20000"/>
              <a:lumOff val="80000"/>
            </a:scheme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71450" indent="-171450" eaLnBrk="0" fontAlgn="base" hangingPunct="0">
              <a:spcBef>
                <a:spcPct val="0"/>
              </a:spcBef>
              <a:spcAft>
                <a:spcPct val="0"/>
              </a:spcAft>
              <a:buFont typeface="Arial" panose="020B0604020202020204" pitchFamily="34" charset="0"/>
              <a:buChar char="•"/>
            </a:pPr>
            <a:r>
              <a:rPr lang="en-GB" sz="1400" b="1" smtClean="0">
                <a:solidFill>
                  <a:srgbClr val="0070C0"/>
                </a:solidFill>
                <a:cs typeface="Arial" charset="0"/>
              </a:rPr>
              <a:t>What did we learn?</a:t>
            </a:r>
          </a:p>
          <a:p>
            <a:pPr marL="171450" indent="-171450" eaLnBrk="0" fontAlgn="base" hangingPunct="0">
              <a:spcBef>
                <a:spcPct val="0"/>
              </a:spcBef>
              <a:spcAft>
                <a:spcPct val="0"/>
              </a:spcAft>
              <a:buFont typeface="Arial" panose="020B0604020202020204" pitchFamily="34" charset="0"/>
              <a:buChar char="•"/>
            </a:pPr>
            <a:r>
              <a:rPr lang="en-GB" sz="1400" b="1" smtClean="0">
                <a:solidFill>
                  <a:srgbClr val="0070C0"/>
                </a:solidFill>
                <a:cs typeface="Arial" charset="0"/>
              </a:rPr>
              <a:t>Use that to help build a better model</a:t>
            </a:r>
            <a:endParaRPr lang="en-GB" sz="1400" b="1">
              <a:solidFill>
                <a:srgbClr val="0070C0"/>
              </a:solidFill>
              <a:cs typeface="Arial" charset="0"/>
            </a:endParaRPr>
          </a:p>
        </p:txBody>
      </p:sp>
      <p:sp>
        <p:nvSpPr>
          <p:cNvPr id="19" name="Tekstvak 1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8575650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New Work and Opportunites</a:t>
            </a:r>
            <a:endParaRPr lang="nl-NL" altLang="en-US" sz="20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15</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Rechthoek 2"/>
          <p:cNvSpPr/>
          <p:nvPr/>
        </p:nvSpPr>
        <p:spPr>
          <a:xfrm>
            <a:off x="100220" y="1142161"/>
            <a:ext cx="8856984" cy="5262979"/>
          </a:xfrm>
          <a:prstGeom prst="rect">
            <a:avLst/>
          </a:prstGeom>
        </p:spPr>
        <p:txBody>
          <a:bodyPr wrap="square">
            <a:spAutoFit/>
          </a:bodyPr>
          <a:lstStyle/>
          <a:p>
            <a:r>
              <a:rPr lang="nl-NL" sz="1600" b="1" smtClean="0">
                <a:solidFill>
                  <a:srgbClr val="002060"/>
                </a:solidFill>
                <a:latin typeface="Arial" pitchFamily="34" charset="0"/>
                <a:cs typeface="Arial" pitchFamily="34" charset="0"/>
              </a:rPr>
              <a:t>New methods</a:t>
            </a: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Unsupervised methods</a:t>
            </a:r>
          </a:p>
          <a:p>
            <a:pPr marL="742950" lvl="1" indent="-285750">
              <a:buFont typeface="Arial" panose="020B0604020202020204" pitchFamily="34" charset="0"/>
              <a:buChar char="•"/>
            </a:pPr>
            <a:r>
              <a:rPr lang="nl-NL" sz="1600">
                <a:solidFill>
                  <a:srgbClr val="002060"/>
                </a:solidFill>
                <a:latin typeface="Arial" pitchFamily="34" charset="0"/>
                <a:cs typeface="Arial" pitchFamily="34" charset="0"/>
              </a:rPr>
              <a:t>b</a:t>
            </a:r>
            <a:r>
              <a:rPr lang="nl-NL" sz="1600" smtClean="0">
                <a:solidFill>
                  <a:srgbClr val="002060"/>
                </a:solidFill>
                <a:latin typeface="Arial" pitchFamily="34" charset="0"/>
                <a:cs typeface="Arial" pitchFamily="34" charset="0"/>
              </a:rPr>
              <a:t>ecause we want to discover </a:t>
            </a:r>
            <a:r>
              <a:rPr lang="nl-NL" sz="1600" b="1" smtClean="0">
                <a:solidFill>
                  <a:srgbClr val="002060"/>
                </a:solidFill>
                <a:latin typeface="Arial" pitchFamily="34" charset="0"/>
                <a:cs typeface="Arial" pitchFamily="34" charset="0"/>
              </a:rPr>
              <a:t>new patterns</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but it can be hard to justify the cost of developing these, as it’s difficult to put a monetary value on what we don’t know</a:t>
            </a:r>
          </a:p>
          <a:p>
            <a:pPr marL="742950" lvl="1"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a:solidFill>
                  <a:srgbClr val="002060"/>
                </a:solidFill>
                <a:latin typeface="Arial" pitchFamily="34" charset="0"/>
                <a:cs typeface="Arial" pitchFamily="34" charset="0"/>
              </a:rPr>
              <a:t>data driven </a:t>
            </a:r>
            <a:r>
              <a:rPr lang="nl-NL" sz="1600" smtClean="0">
                <a:solidFill>
                  <a:srgbClr val="002060"/>
                </a:solidFill>
                <a:latin typeface="Arial" pitchFamily="34" charset="0"/>
                <a:cs typeface="Arial" pitchFamily="34" charset="0"/>
              </a:rPr>
              <a:t>segmentation</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we have lots </a:t>
            </a:r>
            <a:r>
              <a:rPr lang="nl-NL" sz="1600">
                <a:solidFill>
                  <a:srgbClr val="002060"/>
                </a:solidFill>
                <a:latin typeface="Arial" pitchFamily="34" charset="0"/>
                <a:cs typeface="Arial" pitchFamily="34" charset="0"/>
              </a:rPr>
              <a:t>of different business </a:t>
            </a:r>
            <a:r>
              <a:rPr lang="nl-NL" sz="1600" smtClean="0">
                <a:solidFill>
                  <a:srgbClr val="002060"/>
                </a:solidFill>
                <a:latin typeface="Arial" pitchFamily="34" charset="0"/>
                <a:cs typeface="Arial" pitchFamily="34" charset="0"/>
              </a:rPr>
              <a:t>segmentations, </a:t>
            </a:r>
            <a:r>
              <a:rPr lang="nl-NL" sz="1600">
                <a:solidFill>
                  <a:srgbClr val="002060"/>
                </a:solidFill>
                <a:latin typeface="Arial" pitchFamily="34" charset="0"/>
                <a:cs typeface="Arial" pitchFamily="34" charset="0"/>
              </a:rPr>
              <a:t>but many of the boundaries are </a:t>
            </a:r>
            <a:r>
              <a:rPr lang="nl-NL" sz="1600" smtClean="0">
                <a:solidFill>
                  <a:srgbClr val="002060"/>
                </a:solidFill>
                <a:latin typeface="Arial" pitchFamily="34" charset="0"/>
                <a:cs typeface="Arial" pitchFamily="34" charset="0"/>
              </a:rPr>
              <a:t>old and some are somewhat arbitary</a:t>
            </a:r>
          </a:p>
          <a:p>
            <a:pPr marL="742950" lvl="1" indent="-285750">
              <a:buFont typeface="Arial" panose="020B0604020202020204" pitchFamily="34" charset="0"/>
              <a:buChar char="•"/>
            </a:pPr>
            <a:endParaRPr lang="nl-NL" sz="160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a:solidFill>
                  <a:srgbClr val="002060"/>
                </a:solidFill>
                <a:latin typeface="Arial" pitchFamily="34" charset="0"/>
                <a:cs typeface="Arial" pitchFamily="34" charset="0"/>
              </a:rPr>
              <a:t>micro </a:t>
            </a:r>
            <a:r>
              <a:rPr lang="nl-NL" sz="1600" smtClean="0">
                <a:solidFill>
                  <a:srgbClr val="002060"/>
                </a:solidFill>
                <a:latin typeface="Arial" pitchFamily="34" charset="0"/>
                <a:cs typeface="Arial" pitchFamily="34" charset="0"/>
              </a:rPr>
              <a:t>segmentation</a:t>
            </a: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anomoly detection</a:t>
            </a:r>
          </a:p>
          <a:p>
            <a:pPr marL="285750"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next </a:t>
            </a:r>
            <a:r>
              <a:rPr lang="nl-NL" sz="1600">
                <a:solidFill>
                  <a:srgbClr val="002060"/>
                </a:solidFill>
                <a:latin typeface="Arial" pitchFamily="34" charset="0"/>
                <a:cs typeface="Arial" pitchFamily="34" charset="0"/>
              </a:rPr>
              <a:t>best </a:t>
            </a:r>
            <a:r>
              <a:rPr lang="nl-NL" sz="1600" smtClean="0">
                <a:solidFill>
                  <a:srgbClr val="002060"/>
                </a:solidFill>
                <a:latin typeface="Arial" pitchFamily="34" charset="0"/>
                <a:cs typeface="Arial" pitchFamily="34" charset="0"/>
              </a:rPr>
              <a:t>action</a:t>
            </a:r>
          </a:p>
          <a:p>
            <a:pPr marL="285750" indent="-285750">
              <a:buFont typeface="Arial" panose="020B0604020202020204" pitchFamily="34" charset="0"/>
              <a:buChar char="•"/>
            </a:pPr>
            <a:endParaRPr lang="nl-NL" sz="160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unstructured data – text mining, sentiment analysis</a:t>
            </a:r>
          </a:p>
          <a:p>
            <a:pPr marL="285750"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failure analysis – can we predict </a:t>
            </a:r>
            <a:r>
              <a:rPr lang="nl-NL" sz="1600" i="1" smtClean="0">
                <a:solidFill>
                  <a:srgbClr val="002060"/>
                </a:solidFill>
                <a:latin typeface="Arial" pitchFamily="34" charset="0"/>
                <a:cs typeface="Arial" pitchFamily="34" charset="0"/>
              </a:rPr>
              <a:t>when</a:t>
            </a:r>
            <a:r>
              <a:rPr lang="nl-NL" sz="1600" smtClean="0">
                <a:solidFill>
                  <a:srgbClr val="002060"/>
                </a:solidFill>
                <a:latin typeface="Arial" pitchFamily="34" charset="0"/>
                <a:cs typeface="Arial" pitchFamily="34" charset="0"/>
              </a:rPr>
              <a:t> a change in behaviour is going to happen</a:t>
            </a:r>
          </a:p>
          <a:p>
            <a:pPr marL="285750"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ideas?</a:t>
            </a:r>
          </a:p>
          <a:p>
            <a:endParaRPr lang="nl-NL" sz="160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21952454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New Work and Opportunites</a:t>
            </a:r>
            <a:endParaRPr lang="nl-NL" altLang="en-US" sz="20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16</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Rechthoek 2"/>
          <p:cNvSpPr/>
          <p:nvPr/>
        </p:nvSpPr>
        <p:spPr>
          <a:xfrm>
            <a:off x="100220" y="1142161"/>
            <a:ext cx="8856984" cy="4031873"/>
          </a:xfrm>
          <a:prstGeom prst="rect">
            <a:avLst/>
          </a:prstGeom>
        </p:spPr>
        <p:txBody>
          <a:bodyPr wrap="square">
            <a:spAutoFit/>
          </a:bodyPr>
          <a:lstStyle/>
          <a:p>
            <a:r>
              <a:rPr lang="nl-NL" sz="1600" b="1" smtClean="0">
                <a:solidFill>
                  <a:srgbClr val="002060"/>
                </a:solidFill>
                <a:latin typeface="Arial" pitchFamily="34" charset="0"/>
                <a:cs typeface="Arial" pitchFamily="34" charset="0"/>
              </a:rPr>
              <a:t>New data</a:t>
            </a:r>
          </a:p>
          <a:p>
            <a:endParaRPr lang="nl-NL" sz="1600" b="1" smtClean="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At the moment all the data we use is: </a:t>
            </a:r>
          </a:p>
          <a:p>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internal to Belastingdienst (your tax return) or, </a:t>
            </a:r>
          </a:p>
          <a:p>
            <a:pPr marL="285750"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disclosed by law (data from your employer, your bank etc) or </a:t>
            </a:r>
          </a:p>
          <a:p>
            <a:pPr marL="285750"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public and directly related to tax (Chamber of Commerce: registering a new business).</a:t>
            </a:r>
          </a:p>
          <a:p>
            <a:endParaRPr lang="nl-NL" sz="1600" smtClean="0">
              <a:solidFill>
                <a:srgbClr val="002060"/>
              </a:solidFill>
              <a:latin typeface="Arial" pitchFamily="34" charset="0"/>
              <a:cs typeface="Arial" pitchFamily="34" charset="0"/>
            </a:endParaRPr>
          </a:p>
          <a:p>
            <a:endParaRPr lang="nl-NL" sz="1600">
              <a:solidFill>
                <a:srgbClr val="002060"/>
              </a:solidFill>
              <a:latin typeface="Arial" pitchFamily="34" charset="0"/>
              <a:cs typeface="Arial" pitchFamily="34" charset="0"/>
            </a:endParaRPr>
          </a:p>
          <a:p>
            <a:endParaRPr lang="nl-NL" sz="1600" smtClean="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But what about new sources: criminal records, social media, scraping websites...</a:t>
            </a:r>
          </a:p>
          <a:p>
            <a:endParaRPr lang="nl-NL" sz="1600" smtClean="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Could we use these, </a:t>
            </a:r>
            <a:r>
              <a:rPr lang="nl-NL" sz="1600" i="1" smtClean="0">
                <a:solidFill>
                  <a:srgbClr val="002060"/>
                </a:solidFill>
                <a:latin typeface="Arial" pitchFamily="34" charset="0"/>
                <a:cs typeface="Arial" pitchFamily="34" charset="0"/>
              </a:rPr>
              <a:t>should</a:t>
            </a:r>
            <a:r>
              <a:rPr lang="nl-NL" sz="1600" smtClean="0">
                <a:solidFill>
                  <a:srgbClr val="002060"/>
                </a:solidFill>
                <a:latin typeface="Arial" pitchFamily="34" charset="0"/>
                <a:cs typeface="Arial" pitchFamily="34" charset="0"/>
              </a:rPr>
              <a:t> we use these ....</a:t>
            </a:r>
          </a:p>
          <a:p>
            <a:endParaRPr lang="nl-NL" sz="160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18250339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a:solidFill>
                  <a:schemeClr val="bg1"/>
                </a:solidFill>
                <a:cs typeface="ヒラギノ角ゴ Pro W3"/>
              </a:rPr>
              <a:t>The Education and Training </a:t>
            </a:r>
          </a:p>
          <a:p>
            <a:r>
              <a:rPr lang="nl-NL" altLang="en-US" sz="2000" b="1">
                <a:solidFill>
                  <a:schemeClr val="bg1"/>
                </a:solidFill>
                <a:cs typeface="ヒラギノ角ゴ Pro W3"/>
              </a:rPr>
              <a:t>of Data Scientists</a:t>
            </a:r>
          </a:p>
          <a:p>
            <a:r>
              <a:rPr lang="nl-NL" altLang="en-US" sz="1400" b="1" smtClean="0">
                <a:solidFill>
                  <a:schemeClr val="bg1"/>
                </a:solidFill>
                <a:cs typeface="ヒラギノ角ゴ Pro W3"/>
              </a:rPr>
              <a:t>the well-known three domain model</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17</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Ovaal 2"/>
          <p:cNvSpPr/>
          <p:nvPr/>
        </p:nvSpPr>
        <p:spPr bwMode="auto">
          <a:xfrm>
            <a:off x="2524100" y="2276872"/>
            <a:ext cx="1924763" cy="1800200"/>
          </a:xfrm>
          <a:prstGeom prst="ellipse">
            <a:avLst/>
          </a:prstGeom>
          <a:solidFill>
            <a:srgbClr val="92D050">
              <a:alpha val="50000"/>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1" i="0" u="none" strike="noStrike" cap="none" normalizeH="0" smtClean="0">
                <a:ln>
                  <a:noFill/>
                </a:ln>
                <a:solidFill>
                  <a:srgbClr val="00B050"/>
                </a:solidFill>
                <a:effectLst/>
                <a:latin typeface="+mj-lt"/>
                <a:cs typeface="Arial" charset="0"/>
              </a:rPr>
              <a:t>Programming</a:t>
            </a:r>
          </a:p>
        </p:txBody>
      </p:sp>
      <p:sp>
        <p:nvSpPr>
          <p:cNvPr id="10" name="Ovaal 9"/>
          <p:cNvSpPr/>
          <p:nvPr/>
        </p:nvSpPr>
        <p:spPr bwMode="auto">
          <a:xfrm>
            <a:off x="4146029" y="2348880"/>
            <a:ext cx="1800200" cy="1728192"/>
          </a:xfrm>
          <a:prstGeom prst="ellipse">
            <a:avLst/>
          </a:prstGeom>
          <a:solidFill>
            <a:srgbClr val="FFFF00">
              <a:alpha val="50000"/>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1400" b="1" smtClean="0">
                <a:solidFill>
                  <a:srgbClr val="FFC000"/>
                </a:solidFill>
                <a:latin typeface="+mj-lt"/>
                <a:cs typeface="Arial" charset="0"/>
              </a:rPr>
              <a:t>Maths &amp; Statistics</a:t>
            </a:r>
            <a:endParaRPr kumimoji="0" lang="nl-NL" sz="1400" b="1" i="0" u="none" strike="noStrike" cap="none" normalizeH="0" smtClean="0">
              <a:ln>
                <a:noFill/>
              </a:ln>
              <a:solidFill>
                <a:srgbClr val="FFC000"/>
              </a:solidFill>
              <a:effectLst/>
              <a:latin typeface="+mj-lt"/>
              <a:cs typeface="Arial" charset="0"/>
            </a:endParaRPr>
          </a:p>
        </p:txBody>
      </p:sp>
      <p:sp>
        <p:nvSpPr>
          <p:cNvPr id="11" name="Ovaal 10"/>
          <p:cNvSpPr/>
          <p:nvPr/>
        </p:nvSpPr>
        <p:spPr bwMode="auto">
          <a:xfrm>
            <a:off x="3363901" y="3476803"/>
            <a:ext cx="1800200" cy="1728192"/>
          </a:xfrm>
          <a:prstGeom prst="ellipse">
            <a:avLst/>
          </a:prstGeom>
          <a:solidFill>
            <a:schemeClr val="accent1">
              <a:alpha val="50000"/>
            </a:schemeClr>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1400" b="1" smtClean="0">
                <a:solidFill>
                  <a:srgbClr val="0070C0"/>
                </a:solidFill>
                <a:latin typeface="+mj-lt"/>
                <a:cs typeface="Arial" charset="0"/>
              </a:rPr>
              <a:t>Domain</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1400" b="1" i="0" u="none" strike="noStrike" cap="none" normalizeH="0" smtClean="0">
                <a:ln>
                  <a:noFill/>
                </a:ln>
                <a:solidFill>
                  <a:srgbClr val="0070C0"/>
                </a:solidFill>
                <a:effectLst/>
                <a:latin typeface="+mj-lt"/>
                <a:cs typeface="Arial" charset="0"/>
              </a:rPr>
              <a:t>Knowledge</a:t>
            </a:r>
          </a:p>
        </p:txBody>
      </p:sp>
      <p:sp>
        <p:nvSpPr>
          <p:cNvPr id="14" name="Toelichting met afgeronde rechthoek 13"/>
          <p:cNvSpPr/>
          <p:nvPr/>
        </p:nvSpPr>
        <p:spPr bwMode="auto">
          <a:xfrm>
            <a:off x="158737" y="1218739"/>
            <a:ext cx="2029127" cy="2243728"/>
          </a:xfrm>
          <a:prstGeom prst="wedgeRoundRectCallout">
            <a:avLst>
              <a:gd name="adj1" fmla="val 67562"/>
              <a:gd name="adj2" fmla="val 26657"/>
              <a:gd name="adj3" fmla="val 16667"/>
            </a:avLst>
          </a:prstGeom>
          <a:no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nl-NL" sz="1200" b="1" i="0" u="none" strike="noStrike" cap="none" normalizeH="0" smtClean="0">
                <a:ln>
                  <a:noFill/>
                </a:ln>
                <a:solidFill>
                  <a:srgbClr val="00B050"/>
                </a:solidFill>
                <a:effectLst/>
                <a:latin typeface="+mj-lt"/>
                <a:cs typeface="Arial" charset="0"/>
              </a:rPr>
              <a:t>Not just languages </a:t>
            </a:r>
          </a:p>
          <a:p>
            <a:pPr marL="0" marR="0" indent="0" algn="l" defTabSz="914400" rtl="0" eaLnBrk="0" fontAlgn="base" latinLnBrk="0" hangingPunct="0">
              <a:lnSpc>
                <a:spcPct val="100000"/>
              </a:lnSpc>
              <a:spcBef>
                <a:spcPct val="0"/>
              </a:spcBef>
              <a:spcAft>
                <a:spcPct val="0"/>
              </a:spcAft>
              <a:buClrTx/>
              <a:buSzTx/>
              <a:buFontTx/>
              <a:buNone/>
              <a:tabLst/>
            </a:pPr>
            <a:r>
              <a:rPr kumimoji="0" lang="nl-NL" sz="1200" b="1" i="0" u="none" strike="noStrike" cap="none" normalizeH="0" smtClean="0">
                <a:ln>
                  <a:noFill/>
                </a:ln>
                <a:solidFill>
                  <a:srgbClr val="00B050"/>
                </a:solidFill>
                <a:effectLst/>
                <a:latin typeface="+mj-lt"/>
                <a:cs typeface="Arial" charset="0"/>
              </a:rPr>
              <a:t>(R, SAS, Python..)</a:t>
            </a:r>
          </a:p>
          <a:p>
            <a:pPr marL="0" marR="0" indent="0" algn="l" defTabSz="914400" rtl="0" eaLnBrk="0" fontAlgn="base" latinLnBrk="0" hangingPunct="0">
              <a:lnSpc>
                <a:spcPct val="100000"/>
              </a:lnSpc>
              <a:spcBef>
                <a:spcPct val="0"/>
              </a:spcBef>
              <a:spcAft>
                <a:spcPct val="0"/>
              </a:spcAft>
              <a:buClrTx/>
              <a:buSzTx/>
              <a:buFontTx/>
              <a:buNone/>
              <a:tabLst/>
            </a:pPr>
            <a:r>
              <a:rPr lang="nl-NL" sz="1200" b="1" smtClean="0">
                <a:solidFill>
                  <a:srgbClr val="00B050"/>
                </a:solidFill>
                <a:latin typeface="+mj-lt"/>
                <a:cs typeface="Arial" charset="0"/>
              </a:rPr>
              <a:t>but also computer science &amp; software engineering principles. Discipline around creating, documenting and using code makes everyone’s life easier.</a:t>
            </a:r>
            <a:endParaRPr kumimoji="0" lang="nl-NL" sz="1200" b="0" i="0" u="none" strike="noStrike" cap="none" normalizeH="0" smtClean="0">
              <a:ln>
                <a:noFill/>
              </a:ln>
              <a:solidFill>
                <a:srgbClr val="0070C0"/>
              </a:solidFill>
              <a:effectLst/>
              <a:latin typeface="+mj-lt"/>
              <a:cs typeface="Arial" charset="0"/>
            </a:endParaRPr>
          </a:p>
        </p:txBody>
      </p:sp>
      <p:sp>
        <p:nvSpPr>
          <p:cNvPr id="15" name="Toelichting met afgeronde rechthoek 14"/>
          <p:cNvSpPr/>
          <p:nvPr/>
        </p:nvSpPr>
        <p:spPr bwMode="auto">
          <a:xfrm>
            <a:off x="6581622" y="2348880"/>
            <a:ext cx="2592288" cy="3168353"/>
          </a:xfrm>
          <a:prstGeom prst="wedgeRoundRectCallout">
            <a:avLst>
              <a:gd name="adj1" fmla="val -74762"/>
              <a:gd name="adj2" fmla="val -23191"/>
              <a:gd name="adj3" fmla="val 16667"/>
            </a:avLst>
          </a:prstGeom>
          <a:no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nl-NL" sz="1200" b="1" i="0" u="none" strike="noStrike" cap="none" normalizeH="0" smtClean="0">
                <a:ln>
                  <a:noFill/>
                </a:ln>
                <a:solidFill>
                  <a:srgbClr val="FFC000"/>
                </a:solidFill>
                <a:effectLst/>
                <a:latin typeface="+mj-lt"/>
                <a:cs typeface="Arial" charset="0"/>
              </a:rPr>
              <a:t>Statistics:</a:t>
            </a:r>
          </a:p>
          <a:p>
            <a:pPr marL="0" marR="0" indent="0" defTabSz="914400" rtl="0" eaLnBrk="0" fontAlgn="base" latinLnBrk="0" hangingPunct="0">
              <a:lnSpc>
                <a:spcPct val="100000"/>
              </a:lnSpc>
              <a:spcBef>
                <a:spcPct val="0"/>
              </a:spcBef>
              <a:spcAft>
                <a:spcPct val="0"/>
              </a:spcAft>
              <a:buClrTx/>
              <a:buSzTx/>
              <a:buFontTx/>
              <a:buNone/>
              <a:tabLst/>
            </a:pPr>
            <a:r>
              <a:rPr lang="nl-NL" sz="1200" b="1" smtClean="0">
                <a:solidFill>
                  <a:srgbClr val="FFC000"/>
                </a:solidFill>
                <a:latin typeface="+mj-lt"/>
                <a:cs typeface="Arial" charset="0"/>
              </a:rPr>
              <a:t>including, non-parametric tests*, transformations, rules of thumb, why big data can make everything significant (&amp; what to do about it).</a:t>
            </a:r>
          </a:p>
          <a:p>
            <a:pPr marL="0" marR="0" indent="0" defTabSz="914400" rtl="0" eaLnBrk="0" fontAlgn="base" latinLnBrk="0" hangingPunct="0">
              <a:lnSpc>
                <a:spcPct val="100000"/>
              </a:lnSpc>
              <a:spcBef>
                <a:spcPct val="0"/>
              </a:spcBef>
              <a:spcAft>
                <a:spcPct val="0"/>
              </a:spcAft>
              <a:buClrTx/>
              <a:buSzTx/>
              <a:buFontTx/>
              <a:buNone/>
              <a:tabLst/>
            </a:pPr>
            <a:endParaRPr lang="nl-NL" sz="1200" b="1" smtClean="0">
              <a:solidFill>
                <a:srgbClr val="FFC000"/>
              </a:solidFill>
              <a:latin typeface="+mj-lt"/>
              <a:cs typeface="Arial" charset="0"/>
            </a:endParaRPr>
          </a:p>
          <a:p>
            <a:pPr marL="0" marR="0" indent="0" defTabSz="914400" rtl="0" eaLnBrk="0" fontAlgn="base" latinLnBrk="0" hangingPunct="0">
              <a:lnSpc>
                <a:spcPct val="100000"/>
              </a:lnSpc>
              <a:spcBef>
                <a:spcPct val="0"/>
              </a:spcBef>
              <a:spcAft>
                <a:spcPct val="0"/>
              </a:spcAft>
              <a:buClrTx/>
              <a:buSzTx/>
              <a:buFontTx/>
              <a:buNone/>
              <a:tabLst/>
            </a:pPr>
            <a:r>
              <a:rPr lang="nl-NL" sz="1200" b="1" smtClean="0">
                <a:solidFill>
                  <a:srgbClr val="FFC000"/>
                </a:solidFill>
                <a:latin typeface="+mj-lt"/>
                <a:cs typeface="Arial" charset="0"/>
              </a:rPr>
              <a:t>Maths: O() notation, &amp; why some operations do not scale, basic information theory</a:t>
            </a:r>
          </a:p>
          <a:p>
            <a:pPr marL="0" marR="0" indent="0" defTabSz="914400" rtl="0" eaLnBrk="0" fontAlgn="base" latinLnBrk="0" hangingPunct="0">
              <a:lnSpc>
                <a:spcPct val="100000"/>
              </a:lnSpc>
              <a:spcBef>
                <a:spcPct val="0"/>
              </a:spcBef>
              <a:spcAft>
                <a:spcPct val="0"/>
              </a:spcAft>
              <a:buClrTx/>
              <a:buSzTx/>
              <a:buFontTx/>
              <a:buNone/>
              <a:tabLst/>
            </a:pPr>
            <a:endParaRPr lang="nl-NL" sz="1200" b="1" smtClean="0">
              <a:solidFill>
                <a:srgbClr val="FFC000"/>
              </a:solidFill>
              <a:latin typeface="+mj-lt"/>
              <a:cs typeface="Arial" charset="0"/>
            </a:endParaRPr>
          </a:p>
          <a:p>
            <a:pPr marL="0" marR="0" indent="0" defTabSz="914400" rtl="0" eaLnBrk="0" fontAlgn="base" latinLnBrk="0" hangingPunct="0">
              <a:lnSpc>
                <a:spcPct val="100000"/>
              </a:lnSpc>
              <a:spcBef>
                <a:spcPct val="0"/>
              </a:spcBef>
              <a:spcAft>
                <a:spcPct val="0"/>
              </a:spcAft>
              <a:buClrTx/>
              <a:buSzTx/>
              <a:buFontTx/>
              <a:buNone/>
              <a:tabLst/>
            </a:pPr>
            <a:r>
              <a:rPr lang="nl-NL" sz="1200" b="1" smtClean="0">
                <a:solidFill>
                  <a:srgbClr val="FFC000"/>
                </a:solidFill>
                <a:latin typeface="+mj-lt"/>
                <a:cs typeface="Arial" charset="0"/>
              </a:rPr>
              <a:t>Plus, critical thinking:</a:t>
            </a:r>
          </a:p>
          <a:p>
            <a:pPr marL="0" marR="0" indent="0" defTabSz="914400" rtl="0" eaLnBrk="0" fontAlgn="base" latinLnBrk="0" hangingPunct="0">
              <a:lnSpc>
                <a:spcPct val="100000"/>
              </a:lnSpc>
              <a:spcBef>
                <a:spcPct val="0"/>
              </a:spcBef>
              <a:spcAft>
                <a:spcPct val="0"/>
              </a:spcAft>
              <a:buClrTx/>
              <a:buSzTx/>
              <a:buFontTx/>
              <a:buNone/>
              <a:tabLst/>
            </a:pPr>
            <a:r>
              <a:rPr lang="nl-NL" sz="1200" b="1" smtClean="0">
                <a:solidFill>
                  <a:srgbClr val="FFC000"/>
                </a:solidFill>
                <a:latin typeface="+mj-lt"/>
                <a:cs typeface="Arial" charset="0"/>
              </a:rPr>
              <a:t>spurious correlations and underlying variables abound...</a:t>
            </a:r>
            <a:endParaRPr lang="nl-NL" sz="1200" b="1" smtClean="0">
              <a:solidFill>
                <a:srgbClr val="0070C0"/>
              </a:solidFill>
              <a:latin typeface="+mj-lt"/>
              <a:cs typeface="Arial" charset="0"/>
            </a:endParaRPr>
          </a:p>
        </p:txBody>
      </p:sp>
      <p:sp>
        <p:nvSpPr>
          <p:cNvPr id="16" name="Toelichting met afgeronde rechthoek 15"/>
          <p:cNvSpPr/>
          <p:nvPr/>
        </p:nvSpPr>
        <p:spPr bwMode="auto">
          <a:xfrm>
            <a:off x="251521" y="4077072"/>
            <a:ext cx="2376263" cy="2160239"/>
          </a:xfrm>
          <a:prstGeom prst="wedgeRoundRectCallout">
            <a:avLst>
              <a:gd name="adj1" fmla="val 80608"/>
              <a:gd name="adj2" fmla="val -34908"/>
              <a:gd name="adj3" fmla="val 16667"/>
            </a:avLst>
          </a:prstGeom>
          <a:no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eaLnBrk="0" fontAlgn="base" hangingPunct="0">
              <a:spcBef>
                <a:spcPct val="0"/>
              </a:spcBef>
              <a:spcAft>
                <a:spcPct val="0"/>
              </a:spcAft>
            </a:pPr>
            <a:r>
              <a:rPr lang="nl-NL" sz="1200" b="1">
                <a:solidFill>
                  <a:srgbClr val="0070C0"/>
                </a:solidFill>
                <a:latin typeface="+mj-lt"/>
                <a:cs typeface="Arial" charset="0"/>
              </a:rPr>
              <a:t>This you learn on the </a:t>
            </a:r>
            <a:r>
              <a:rPr lang="nl-NL" sz="1200" b="1" smtClean="0">
                <a:solidFill>
                  <a:srgbClr val="0070C0"/>
                </a:solidFill>
                <a:latin typeface="+mj-lt"/>
                <a:cs typeface="Arial" charset="0"/>
              </a:rPr>
              <a:t>job, </a:t>
            </a:r>
            <a:r>
              <a:rPr lang="nl-NL" sz="1200" b="1">
                <a:solidFill>
                  <a:srgbClr val="0070C0"/>
                </a:solidFill>
                <a:latin typeface="+mj-lt"/>
                <a:cs typeface="Arial" charset="0"/>
              </a:rPr>
              <a:t>like an </a:t>
            </a:r>
            <a:r>
              <a:rPr lang="nl-NL" sz="1200" b="1" smtClean="0">
                <a:solidFill>
                  <a:srgbClr val="0070C0"/>
                </a:solidFill>
                <a:latin typeface="+mj-lt"/>
                <a:cs typeface="Arial" charset="0"/>
              </a:rPr>
              <a:t>apprenticeship. </a:t>
            </a:r>
            <a:endParaRPr lang="nl-NL" sz="1200" b="1">
              <a:solidFill>
                <a:srgbClr val="0070C0"/>
              </a:solidFill>
              <a:latin typeface="+mj-lt"/>
              <a:cs typeface="Arial" charset="0"/>
            </a:endParaRPr>
          </a:p>
          <a:p>
            <a:pPr eaLnBrk="0" fontAlgn="base" hangingPunct="0">
              <a:spcBef>
                <a:spcPct val="0"/>
              </a:spcBef>
              <a:spcAft>
                <a:spcPct val="0"/>
              </a:spcAft>
            </a:pPr>
            <a:r>
              <a:rPr lang="nl-NL" sz="1200" b="1" smtClean="0">
                <a:solidFill>
                  <a:srgbClr val="0070C0"/>
                </a:solidFill>
                <a:latin typeface="+mj-lt"/>
                <a:cs typeface="Arial" charset="0"/>
              </a:rPr>
              <a:t>Understanding </a:t>
            </a:r>
          </a:p>
          <a:p>
            <a:pPr marL="171450" indent="-171450" eaLnBrk="0" fontAlgn="base" hangingPunct="0">
              <a:spcBef>
                <a:spcPct val="0"/>
              </a:spcBef>
              <a:spcAft>
                <a:spcPct val="0"/>
              </a:spcAft>
              <a:buFont typeface="Arial" panose="020B0604020202020204" pitchFamily="34" charset="0"/>
              <a:buChar char="•"/>
            </a:pPr>
            <a:r>
              <a:rPr lang="nl-NL" sz="1200" b="1" smtClean="0">
                <a:solidFill>
                  <a:srgbClr val="0070C0"/>
                </a:solidFill>
                <a:latin typeface="+mj-lt"/>
                <a:cs typeface="Arial" charset="0"/>
              </a:rPr>
              <a:t>what the data represents</a:t>
            </a:r>
          </a:p>
          <a:p>
            <a:pPr marL="171450" indent="-171450" eaLnBrk="0" fontAlgn="base" hangingPunct="0">
              <a:spcBef>
                <a:spcPct val="0"/>
              </a:spcBef>
              <a:spcAft>
                <a:spcPct val="0"/>
              </a:spcAft>
              <a:buFont typeface="Arial" panose="020B0604020202020204" pitchFamily="34" charset="0"/>
              <a:buChar char="•"/>
            </a:pPr>
            <a:r>
              <a:rPr lang="nl-NL" sz="1200" b="1" smtClean="0">
                <a:solidFill>
                  <a:srgbClr val="0070C0"/>
                </a:solidFill>
                <a:latin typeface="+mj-lt"/>
                <a:cs typeface="Arial" charset="0"/>
              </a:rPr>
              <a:t>how it’s created and modified</a:t>
            </a:r>
          </a:p>
          <a:p>
            <a:pPr marL="171450" indent="-171450" eaLnBrk="0" fontAlgn="base" hangingPunct="0">
              <a:spcBef>
                <a:spcPct val="0"/>
              </a:spcBef>
              <a:spcAft>
                <a:spcPct val="0"/>
              </a:spcAft>
              <a:buFont typeface="Arial" panose="020B0604020202020204" pitchFamily="34" charset="0"/>
              <a:buChar char="•"/>
            </a:pPr>
            <a:r>
              <a:rPr lang="nl-NL" sz="1200" b="1" smtClean="0">
                <a:solidFill>
                  <a:srgbClr val="0070C0"/>
                </a:solidFill>
                <a:latin typeface="+mj-lt"/>
                <a:cs typeface="Arial" charset="0"/>
              </a:rPr>
              <a:t>how your results will be used</a:t>
            </a:r>
            <a:endParaRPr lang="nl-NL" sz="1200" b="1">
              <a:solidFill>
                <a:srgbClr val="0070C0"/>
              </a:solidFill>
              <a:latin typeface="+mj-lt"/>
              <a:cs typeface="Arial" charset="0"/>
            </a:endParaRPr>
          </a:p>
          <a:p>
            <a:pPr eaLnBrk="0" fontAlgn="base" hangingPunct="0">
              <a:spcBef>
                <a:spcPct val="0"/>
              </a:spcBef>
              <a:spcAft>
                <a:spcPct val="0"/>
              </a:spcAft>
            </a:pPr>
            <a:r>
              <a:rPr lang="nl-NL" sz="1200" b="1" smtClean="0">
                <a:solidFill>
                  <a:srgbClr val="0070C0"/>
                </a:solidFill>
                <a:latin typeface="+mj-lt"/>
                <a:cs typeface="Arial" charset="0"/>
              </a:rPr>
              <a:t>is essential to building a useful model. </a:t>
            </a:r>
            <a:endParaRPr kumimoji="0" lang="nl-NL" sz="1200" b="0" i="0" u="none" strike="noStrike" cap="none" normalizeH="0" smtClean="0">
              <a:ln>
                <a:noFill/>
              </a:ln>
              <a:solidFill>
                <a:srgbClr val="0070C0"/>
              </a:solidFill>
              <a:effectLst/>
              <a:latin typeface="+mj-lt"/>
              <a:cs typeface="Arial" charset="0"/>
            </a:endParaRPr>
          </a:p>
        </p:txBody>
      </p:sp>
      <p:sp>
        <p:nvSpPr>
          <p:cNvPr id="18" name="Tekstvak 17"/>
          <p:cNvSpPr txBox="1"/>
          <p:nvPr/>
        </p:nvSpPr>
        <p:spPr>
          <a:xfrm>
            <a:off x="2246743" y="6482208"/>
            <a:ext cx="4404239" cy="250528"/>
          </a:xfrm>
          <a:prstGeom prst="rect">
            <a:avLst/>
          </a:prstGeom>
          <a:noFill/>
        </p:spPr>
        <p:txBody>
          <a:bodyPr wrap="square" rtlCol="0">
            <a:noAutofit/>
          </a:bodyPr>
          <a:lstStyle/>
          <a:p>
            <a:r>
              <a:rPr lang="nl-NL" sz="1200" smtClean="0">
                <a:solidFill>
                  <a:srgbClr val="0070C0"/>
                </a:solidFill>
                <a:latin typeface="Arial" pitchFamily="34" charset="0"/>
                <a:cs typeface="Arial" pitchFamily="34" charset="0"/>
              </a:rPr>
              <a:t>*It’s a general rule that we never have a normal distribution...</a:t>
            </a:r>
            <a:endParaRPr lang="nl-NL" sz="1200" dirty="0" smtClean="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val="33389206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The Education and Training </a:t>
            </a:r>
          </a:p>
          <a:p>
            <a:r>
              <a:rPr lang="nl-NL" altLang="en-US" sz="2000" b="1" smtClean="0">
                <a:solidFill>
                  <a:schemeClr val="bg1"/>
                </a:solidFill>
                <a:cs typeface="ヒラギノ角ゴ Pro W3"/>
              </a:rPr>
              <a:t>of Data Scientists</a:t>
            </a:r>
          </a:p>
          <a:p>
            <a:r>
              <a:rPr lang="nl-NL" altLang="en-US" sz="1400" b="1" smtClean="0">
                <a:solidFill>
                  <a:schemeClr val="bg1"/>
                </a:solidFill>
                <a:cs typeface="ヒラギノ角ゴ Pro W3"/>
              </a:rPr>
              <a:t>the skill that’s often forgotten</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18</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grpSp>
        <p:nvGrpSpPr>
          <p:cNvPr id="5" name="Groep 4"/>
          <p:cNvGrpSpPr/>
          <p:nvPr/>
        </p:nvGrpSpPr>
        <p:grpSpPr>
          <a:xfrm>
            <a:off x="107504" y="1167377"/>
            <a:ext cx="3454599" cy="2880320"/>
            <a:chOff x="721175" y="1340768"/>
            <a:chExt cx="3454599" cy="2880320"/>
          </a:xfrm>
        </p:grpSpPr>
        <p:sp>
          <p:nvSpPr>
            <p:cNvPr id="3" name="Ovaal 2"/>
            <p:cNvSpPr/>
            <p:nvPr/>
          </p:nvSpPr>
          <p:spPr bwMode="auto">
            <a:xfrm>
              <a:off x="721175" y="1340768"/>
              <a:ext cx="1924763" cy="1800200"/>
            </a:xfrm>
            <a:prstGeom prst="ellipse">
              <a:avLst/>
            </a:prstGeom>
            <a:solidFill>
              <a:srgbClr val="92D050">
                <a:alpha val="50000"/>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400" b="1" i="0" u="none" strike="noStrike" cap="none" normalizeH="0" smtClean="0">
                  <a:ln>
                    <a:noFill/>
                  </a:ln>
                  <a:solidFill>
                    <a:srgbClr val="00B050"/>
                  </a:solidFill>
                  <a:effectLst/>
                  <a:latin typeface="+mj-lt"/>
                  <a:cs typeface="Arial" charset="0"/>
                </a:rPr>
                <a:t>Programming</a:t>
              </a:r>
            </a:p>
          </p:txBody>
        </p:sp>
        <p:sp>
          <p:nvSpPr>
            <p:cNvPr id="10" name="Ovaal 9"/>
            <p:cNvSpPr/>
            <p:nvPr/>
          </p:nvSpPr>
          <p:spPr bwMode="auto">
            <a:xfrm>
              <a:off x="2375574" y="1412776"/>
              <a:ext cx="1800200" cy="1728192"/>
            </a:xfrm>
            <a:prstGeom prst="ellipse">
              <a:avLst/>
            </a:prstGeom>
            <a:solidFill>
              <a:srgbClr val="FFFF00">
                <a:alpha val="50000"/>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1400" b="1" smtClean="0">
                  <a:solidFill>
                    <a:srgbClr val="FFC000"/>
                  </a:solidFill>
                  <a:latin typeface="+mj-lt"/>
                  <a:cs typeface="Arial" charset="0"/>
                </a:rPr>
                <a:t>Maths &amp; Statistics</a:t>
              </a:r>
              <a:endParaRPr kumimoji="0" lang="nl-NL" sz="1400" b="1" i="0" u="none" strike="noStrike" cap="none" normalizeH="0" smtClean="0">
                <a:ln>
                  <a:noFill/>
                </a:ln>
                <a:solidFill>
                  <a:srgbClr val="FFC000"/>
                </a:solidFill>
                <a:effectLst/>
                <a:latin typeface="+mj-lt"/>
                <a:cs typeface="Arial" charset="0"/>
              </a:endParaRPr>
            </a:p>
          </p:txBody>
        </p:sp>
        <p:sp>
          <p:nvSpPr>
            <p:cNvPr id="11" name="Ovaal 10"/>
            <p:cNvSpPr/>
            <p:nvPr/>
          </p:nvSpPr>
          <p:spPr bwMode="auto">
            <a:xfrm>
              <a:off x="1583668" y="2492896"/>
              <a:ext cx="1800200" cy="1728192"/>
            </a:xfrm>
            <a:prstGeom prst="ellipse">
              <a:avLst/>
            </a:prstGeom>
            <a:solidFill>
              <a:schemeClr val="accent1">
                <a:alpha val="50000"/>
              </a:schemeClr>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nl-NL" sz="1400" b="1" smtClean="0">
                  <a:solidFill>
                    <a:srgbClr val="0070C0"/>
                  </a:solidFill>
                  <a:latin typeface="+mj-lt"/>
                  <a:cs typeface="Arial" charset="0"/>
                </a:rPr>
                <a:t>Domain</a:t>
              </a:r>
            </a:p>
            <a:p>
              <a:pPr marL="0" marR="0" indent="0" algn="ctr" defTabSz="914400" rtl="0" eaLnBrk="0" fontAlgn="base" latinLnBrk="0" hangingPunct="0">
                <a:lnSpc>
                  <a:spcPct val="100000"/>
                </a:lnSpc>
                <a:spcBef>
                  <a:spcPct val="0"/>
                </a:spcBef>
                <a:spcAft>
                  <a:spcPct val="0"/>
                </a:spcAft>
                <a:buClrTx/>
                <a:buSzTx/>
                <a:buFontTx/>
                <a:buNone/>
                <a:tabLst/>
              </a:pPr>
              <a:r>
                <a:rPr kumimoji="0" lang="nl-NL" sz="1400" b="1" i="0" u="none" strike="noStrike" cap="none" normalizeH="0" smtClean="0">
                  <a:ln>
                    <a:noFill/>
                  </a:ln>
                  <a:solidFill>
                    <a:srgbClr val="0070C0"/>
                  </a:solidFill>
                  <a:effectLst/>
                  <a:latin typeface="+mj-lt"/>
                  <a:cs typeface="Arial" charset="0"/>
                </a:rPr>
                <a:t>Knowledge</a:t>
              </a:r>
            </a:p>
          </p:txBody>
        </p:sp>
      </p:grpSp>
      <p:sp>
        <p:nvSpPr>
          <p:cNvPr id="4" name="Ovaal 3"/>
          <p:cNvSpPr/>
          <p:nvPr/>
        </p:nvSpPr>
        <p:spPr bwMode="auto">
          <a:xfrm>
            <a:off x="4163547" y="1556792"/>
            <a:ext cx="2304256" cy="2160240"/>
          </a:xfrm>
          <a:prstGeom prst="ellipse">
            <a:avLst/>
          </a:prstGeom>
          <a:solidFill>
            <a:srgbClr val="FF0000">
              <a:alpha val="35000"/>
            </a:srgbClr>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nl-NL" sz="1600" b="0" i="0" u="none" strike="noStrike" cap="none" normalizeH="0" smtClean="0">
                <a:ln>
                  <a:noFill/>
                </a:ln>
                <a:solidFill>
                  <a:srgbClr val="C00000"/>
                </a:solidFill>
                <a:effectLst/>
                <a:latin typeface="+mj-lt"/>
                <a:cs typeface="Arial" charset="0"/>
              </a:rPr>
              <a:t>Communication</a:t>
            </a:r>
          </a:p>
        </p:txBody>
      </p:sp>
      <p:sp>
        <p:nvSpPr>
          <p:cNvPr id="17" name="Toelichting met afgeronde rechthoek 16"/>
          <p:cNvSpPr/>
          <p:nvPr/>
        </p:nvSpPr>
        <p:spPr bwMode="auto">
          <a:xfrm>
            <a:off x="861712" y="4161044"/>
            <a:ext cx="5400782" cy="2232248"/>
          </a:xfrm>
          <a:prstGeom prst="wedgeRoundRectCallout">
            <a:avLst>
              <a:gd name="adj1" fmla="val 28426"/>
              <a:gd name="adj2" fmla="val -69776"/>
              <a:gd name="adj3" fmla="val 16667"/>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eaLnBrk="0" fontAlgn="base" hangingPunct="0">
              <a:spcBef>
                <a:spcPct val="0"/>
              </a:spcBef>
              <a:spcAft>
                <a:spcPct val="0"/>
              </a:spcAft>
            </a:pPr>
            <a:r>
              <a:rPr lang="nl-NL" sz="1200" b="1" smtClean="0">
                <a:solidFill>
                  <a:srgbClr val="C00000"/>
                </a:solidFill>
                <a:latin typeface="+mj-lt"/>
                <a:cs typeface="Arial" charset="0"/>
              </a:rPr>
              <a:t>This is often missed, and it’s vital.</a:t>
            </a:r>
          </a:p>
          <a:p>
            <a:pPr eaLnBrk="0" fontAlgn="base" hangingPunct="0">
              <a:spcBef>
                <a:spcPct val="0"/>
              </a:spcBef>
              <a:spcAft>
                <a:spcPct val="0"/>
              </a:spcAft>
            </a:pPr>
            <a:endParaRPr lang="nl-NL" sz="1200" b="1" smtClean="0">
              <a:solidFill>
                <a:srgbClr val="C00000"/>
              </a:solidFill>
              <a:latin typeface="+mj-lt"/>
              <a:cs typeface="Arial" charset="0"/>
            </a:endParaRPr>
          </a:p>
          <a:p>
            <a:pPr eaLnBrk="0" fontAlgn="base" hangingPunct="0">
              <a:spcBef>
                <a:spcPct val="0"/>
              </a:spcBef>
              <a:spcAft>
                <a:spcPct val="0"/>
              </a:spcAft>
            </a:pPr>
            <a:r>
              <a:rPr lang="nl-NL" sz="1200" b="1" smtClean="0">
                <a:solidFill>
                  <a:srgbClr val="C00000"/>
                </a:solidFill>
                <a:latin typeface="+mj-lt"/>
                <a:cs typeface="Arial" charset="0"/>
              </a:rPr>
              <a:t>Communication not only with your peers and technical leadership, but also with non-technical colleagues, managers, stakeholders. </a:t>
            </a:r>
          </a:p>
          <a:p>
            <a:pPr eaLnBrk="0" fontAlgn="base" hangingPunct="0">
              <a:spcBef>
                <a:spcPct val="0"/>
              </a:spcBef>
              <a:spcAft>
                <a:spcPct val="0"/>
              </a:spcAft>
            </a:pPr>
            <a:endParaRPr lang="nl-NL" sz="1200" b="1">
              <a:solidFill>
                <a:srgbClr val="C00000"/>
              </a:solidFill>
              <a:latin typeface="+mj-lt"/>
              <a:cs typeface="Arial" charset="0"/>
            </a:endParaRPr>
          </a:p>
          <a:p>
            <a:pPr eaLnBrk="0" fontAlgn="base" hangingPunct="0">
              <a:spcBef>
                <a:spcPct val="0"/>
              </a:spcBef>
              <a:spcAft>
                <a:spcPct val="0"/>
              </a:spcAft>
            </a:pPr>
            <a:r>
              <a:rPr lang="nl-NL" sz="1200" b="1" smtClean="0">
                <a:solidFill>
                  <a:srgbClr val="C00000"/>
                </a:solidFill>
                <a:latin typeface="+mj-lt"/>
                <a:cs typeface="Arial" charset="0"/>
              </a:rPr>
              <a:t>And the communication needs to go both ways – in order to understand your data you need to be able to understand what the people interacting with your data are telling you, and what they are doing.</a:t>
            </a:r>
          </a:p>
          <a:p>
            <a:pPr eaLnBrk="0" fontAlgn="base" hangingPunct="0">
              <a:spcBef>
                <a:spcPct val="0"/>
              </a:spcBef>
              <a:spcAft>
                <a:spcPct val="0"/>
              </a:spcAft>
            </a:pPr>
            <a:endParaRPr lang="nl-NL" sz="1200" b="1" smtClean="0">
              <a:solidFill>
                <a:srgbClr val="C00000"/>
              </a:solidFill>
              <a:latin typeface="+mj-lt"/>
              <a:cs typeface="Arial" charset="0"/>
            </a:endParaRPr>
          </a:p>
          <a:p>
            <a:pPr eaLnBrk="0" fontAlgn="base" hangingPunct="0">
              <a:spcBef>
                <a:spcPct val="0"/>
              </a:spcBef>
              <a:spcAft>
                <a:spcPct val="0"/>
              </a:spcAft>
            </a:pPr>
            <a:r>
              <a:rPr lang="nl-NL" sz="1200" b="1" smtClean="0">
                <a:solidFill>
                  <a:srgbClr val="C00000"/>
                </a:solidFill>
                <a:latin typeface="+mj-lt"/>
                <a:cs typeface="Arial" charset="0"/>
              </a:rPr>
              <a:t>It’s a skill, and it can be taught.  </a:t>
            </a:r>
            <a:endParaRPr kumimoji="0" lang="nl-NL" sz="1200" b="1" i="0" u="none" strike="noStrike" cap="none" normalizeH="0" smtClean="0">
              <a:ln>
                <a:noFill/>
              </a:ln>
              <a:solidFill>
                <a:srgbClr val="0070C0"/>
              </a:solidFill>
              <a:effectLst/>
              <a:latin typeface="+mj-lt"/>
              <a:cs typeface="Arial" charset="0"/>
            </a:endParaRPr>
          </a:p>
        </p:txBody>
      </p:sp>
      <p:sp>
        <p:nvSpPr>
          <p:cNvPr id="7" name="Tekstvak 6"/>
          <p:cNvSpPr txBox="1"/>
          <p:nvPr/>
        </p:nvSpPr>
        <p:spPr>
          <a:xfrm>
            <a:off x="5243667" y="1239385"/>
            <a:ext cx="1224136" cy="366669"/>
          </a:xfrm>
          <a:prstGeom prst="rect">
            <a:avLst/>
          </a:prstGeom>
          <a:noFill/>
        </p:spPr>
        <p:txBody>
          <a:bodyPr wrap="square" rtlCol="0">
            <a:noAutofit/>
          </a:bodyPr>
          <a:lstStyle/>
          <a:p>
            <a:r>
              <a:rPr lang="nl-NL" sz="1200" b="1">
                <a:solidFill>
                  <a:srgbClr val="C00000"/>
                </a:solidFill>
                <a:latin typeface="+mj-lt"/>
                <a:cs typeface="Arial" charset="0"/>
              </a:rPr>
              <a:t>visualisation</a:t>
            </a:r>
            <a:endParaRPr lang="nl-NL" sz="1200" b="1" dirty="0">
              <a:solidFill>
                <a:srgbClr val="C00000"/>
              </a:solidFill>
              <a:latin typeface="+mj-lt"/>
              <a:cs typeface="Arial" charset="0"/>
            </a:endParaRPr>
          </a:p>
        </p:txBody>
      </p:sp>
      <p:sp>
        <p:nvSpPr>
          <p:cNvPr id="19" name="Tekstvak 18"/>
          <p:cNvSpPr txBox="1"/>
          <p:nvPr/>
        </p:nvSpPr>
        <p:spPr>
          <a:xfrm>
            <a:off x="6084168" y="1583322"/>
            <a:ext cx="1224136" cy="366669"/>
          </a:xfrm>
          <a:prstGeom prst="rect">
            <a:avLst/>
          </a:prstGeom>
          <a:noFill/>
        </p:spPr>
        <p:txBody>
          <a:bodyPr wrap="square" rtlCol="0">
            <a:noAutofit/>
          </a:bodyPr>
          <a:lstStyle/>
          <a:p>
            <a:r>
              <a:rPr lang="nl-NL" sz="1200" b="1" smtClean="0">
                <a:solidFill>
                  <a:srgbClr val="C00000"/>
                </a:solidFill>
                <a:latin typeface="+mj-lt"/>
                <a:cs typeface="Arial" charset="0"/>
              </a:rPr>
              <a:t>story-telling</a:t>
            </a:r>
            <a:endParaRPr lang="nl-NL" sz="1200" b="1" dirty="0">
              <a:solidFill>
                <a:srgbClr val="C00000"/>
              </a:solidFill>
              <a:latin typeface="+mj-lt"/>
              <a:cs typeface="Arial" charset="0"/>
            </a:endParaRPr>
          </a:p>
        </p:txBody>
      </p:sp>
      <p:sp>
        <p:nvSpPr>
          <p:cNvPr id="20" name="Tekstvak 19"/>
          <p:cNvSpPr txBox="1"/>
          <p:nvPr/>
        </p:nvSpPr>
        <p:spPr>
          <a:xfrm>
            <a:off x="6049667" y="3533697"/>
            <a:ext cx="1224136" cy="366669"/>
          </a:xfrm>
          <a:prstGeom prst="rect">
            <a:avLst/>
          </a:prstGeom>
          <a:noFill/>
        </p:spPr>
        <p:txBody>
          <a:bodyPr wrap="square" rtlCol="0">
            <a:noAutofit/>
          </a:bodyPr>
          <a:lstStyle/>
          <a:p>
            <a:r>
              <a:rPr lang="nl-NL" sz="1200" b="1" smtClean="0">
                <a:solidFill>
                  <a:srgbClr val="C00000"/>
                </a:solidFill>
                <a:latin typeface="+mj-lt"/>
                <a:cs typeface="Arial" charset="0"/>
              </a:rPr>
              <a:t>listening</a:t>
            </a:r>
            <a:endParaRPr lang="nl-NL" sz="1200" b="1" dirty="0">
              <a:solidFill>
                <a:srgbClr val="C00000"/>
              </a:solidFill>
              <a:latin typeface="+mj-lt"/>
              <a:cs typeface="Arial" charset="0"/>
            </a:endParaRPr>
          </a:p>
        </p:txBody>
      </p:sp>
      <p:sp>
        <p:nvSpPr>
          <p:cNvPr id="21" name="Tekstvak 20"/>
          <p:cNvSpPr txBox="1"/>
          <p:nvPr/>
        </p:nvSpPr>
        <p:spPr>
          <a:xfrm>
            <a:off x="6375206" y="2067477"/>
            <a:ext cx="1797194" cy="366669"/>
          </a:xfrm>
          <a:prstGeom prst="rect">
            <a:avLst/>
          </a:prstGeom>
          <a:noFill/>
        </p:spPr>
        <p:txBody>
          <a:bodyPr wrap="square" rtlCol="0">
            <a:noAutofit/>
          </a:bodyPr>
          <a:lstStyle/>
          <a:p>
            <a:r>
              <a:rPr lang="nl-NL" sz="1200" b="1" smtClean="0">
                <a:solidFill>
                  <a:srgbClr val="C00000"/>
                </a:solidFill>
                <a:latin typeface="+mj-lt"/>
                <a:cs typeface="Arial" charset="0"/>
              </a:rPr>
              <a:t>clear explanations</a:t>
            </a:r>
            <a:endParaRPr lang="nl-NL" sz="1200" b="1" dirty="0">
              <a:solidFill>
                <a:srgbClr val="C00000"/>
              </a:solidFill>
              <a:latin typeface="+mj-lt"/>
              <a:cs typeface="Arial" charset="0"/>
            </a:endParaRPr>
          </a:p>
        </p:txBody>
      </p:sp>
      <p:sp>
        <p:nvSpPr>
          <p:cNvPr id="22" name="Tekstvak 21"/>
          <p:cNvSpPr txBox="1"/>
          <p:nvPr/>
        </p:nvSpPr>
        <p:spPr>
          <a:xfrm>
            <a:off x="6375206" y="2961169"/>
            <a:ext cx="2382072" cy="366669"/>
          </a:xfrm>
          <a:prstGeom prst="rect">
            <a:avLst/>
          </a:prstGeom>
          <a:noFill/>
        </p:spPr>
        <p:txBody>
          <a:bodyPr wrap="square" rtlCol="0">
            <a:noAutofit/>
          </a:bodyPr>
          <a:lstStyle/>
          <a:p>
            <a:r>
              <a:rPr lang="nl-NL" sz="1200" b="1" smtClean="0">
                <a:solidFill>
                  <a:srgbClr val="C00000"/>
                </a:solidFill>
                <a:latin typeface="+mj-lt"/>
                <a:cs typeface="Arial" charset="0"/>
              </a:rPr>
              <a:t>asking the right questions</a:t>
            </a:r>
            <a:endParaRPr lang="nl-NL" sz="1200" b="1" dirty="0">
              <a:solidFill>
                <a:srgbClr val="C00000"/>
              </a:solidFill>
              <a:latin typeface="+mj-lt"/>
              <a:cs typeface="Arial" charset="0"/>
            </a:endParaRPr>
          </a:p>
        </p:txBody>
      </p:sp>
      <p:sp>
        <p:nvSpPr>
          <p:cNvPr id="23" name="Tekstvak 22"/>
          <p:cNvSpPr txBox="1"/>
          <p:nvPr/>
        </p:nvSpPr>
        <p:spPr>
          <a:xfrm>
            <a:off x="6539764" y="2477201"/>
            <a:ext cx="1224136" cy="366669"/>
          </a:xfrm>
          <a:prstGeom prst="rect">
            <a:avLst/>
          </a:prstGeom>
          <a:noFill/>
        </p:spPr>
        <p:txBody>
          <a:bodyPr wrap="square" rtlCol="0">
            <a:noAutofit/>
          </a:bodyPr>
          <a:lstStyle/>
          <a:p>
            <a:r>
              <a:rPr lang="nl-NL" sz="1200" b="1" smtClean="0">
                <a:solidFill>
                  <a:srgbClr val="C00000"/>
                </a:solidFill>
                <a:latin typeface="+mj-lt"/>
                <a:cs typeface="Arial" charset="0"/>
              </a:rPr>
              <a:t>engagement</a:t>
            </a:r>
            <a:endParaRPr lang="nl-NL" sz="1200" b="1" dirty="0">
              <a:solidFill>
                <a:srgbClr val="C00000"/>
              </a:solidFill>
              <a:latin typeface="+mj-lt"/>
              <a:cs typeface="Arial" charset="0"/>
            </a:endParaRPr>
          </a:p>
        </p:txBody>
      </p:sp>
    </p:spTree>
    <p:extLst>
      <p:ext uri="{BB962C8B-B14F-4D97-AF65-F5344CB8AC3E}">
        <p14:creationId xmlns:p14="http://schemas.microsoft.com/office/powerpoint/2010/main" val="2714803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Summary</a:t>
            </a:r>
            <a:endParaRPr lang="nl-NL" altLang="en-US" sz="20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19</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Tekstvak 2"/>
          <p:cNvSpPr txBox="1"/>
          <p:nvPr/>
        </p:nvSpPr>
        <p:spPr>
          <a:xfrm>
            <a:off x="689534" y="1412776"/>
            <a:ext cx="7272808" cy="3240360"/>
          </a:xfrm>
          <a:prstGeom prst="rect">
            <a:avLst/>
          </a:prstGeom>
          <a:noFill/>
        </p:spPr>
        <p:txBody>
          <a:bodyPr wrap="square" rtlCol="0">
            <a:noAutofit/>
          </a:bodyPr>
          <a:lstStyle/>
          <a:p>
            <a:r>
              <a:rPr lang="nl-NL" sz="1600" smtClean="0">
                <a:solidFill>
                  <a:srgbClr val="002060"/>
                </a:solidFill>
                <a:latin typeface="Arial" pitchFamily="34" charset="0"/>
                <a:cs typeface="Arial" pitchFamily="34" charset="0"/>
              </a:rPr>
              <a:t>Data science in practice is a craft as much as a science.</a:t>
            </a: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Many of the issues we face are not just statistical.</a:t>
            </a:r>
            <a:r>
              <a:rPr lang="nl-NL" sz="1600">
                <a:solidFill>
                  <a:srgbClr val="002060"/>
                </a:solidFill>
                <a:latin typeface="Arial" pitchFamily="34" charset="0"/>
                <a:cs typeface="Arial" pitchFamily="34" charset="0"/>
              </a:rPr>
              <a:t>	</a:t>
            </a:r>
            <a:endParaRPr lang="nl-NL" sz="1600" smtClean="0">
              <a:solidFill>
                <a:srgbClr val="002060"/>
              </a:solidFill>
              <a:latin typeface="Arial" pitchFamily="34" charset="0"/>
              <a:cs typeface="Arial" pitchFamily="34" charset="0"/>
            </a:endParaRP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We are </a:t>
            </a:r>
            <a:r>
              <a:rPr lang="nl-NL" sz="1600" i="1" smtClean="0">
                <a:solidFill>
                  <a:srgbClr val="002060"/>
                </a:solidFill>
                <a:latin typeface="Arial" pitchFamily="34" charset="0"/>
                <a:cs typeface="Arial" pitchFamily="34" charset="0"/>
              </a:rPr>
              <a:t>always</a:t>
            </a:r>
            <a:r>
              <a:rPr lang="nl-NL" sz="1600" smtClean="0">
                <a:solidFill>
                  <a:srgbClr val="002060"/>
                </a:solidFill>
                <a:latin typeface="Arial" pitchFamily="34" charset="0"/>
                <a:cs typeface="Arial" pitchFamily="34" charset="0"/>
              </a:rPr>
              <a:t> working in non-ideal situations.</a:t>
            </a: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And in </a:t>
            </a:r>
            <a:r>
              <a:rPr lang="nl-NL" sz="1600">
                <a:solidFill>
                  <a:srgbClr val="002060"/>
                </a:solidFill>
                <a:latin typeface="Arial" pitchFamily="34" charset="0"/>
                <a:cs typeface="Arial" pitchFamily="34" charset="0"/>
              </a:rPr>
              <a:t>many ways that makes it more interesting</a:t>
            </a:r>
            <a:r>
              <a:rPr lang="nl-NL" sz="1600" smtClean="0">
                <a:solidFill>
                  <a:srgbClr val="002060"/>
                </a:solidFill>
                <a:latin typeface="Arial" pitchFamily="34" charset="0"/>
                <a:cs typeface="Arial" pitchFamily="34" charset="0"/>
              </a:rPr>
              <a:t>.</a:t>
            </a:r>
          </a:p>
          <a:p>
            <a:endParaRPr lang="nl-NL" sz="1600">
              <a:solidFill>
                <a:srgbClr val="002060"/>
              </a:solidFill>
              <a:latin typeface="Arial" pitchFamily="34" charset="0"/>
              <a:cs typeface="Arial" pitchFamily="34" charset="0"/>
            </a:endParaRPr>
          </a:p>
          <a:p>
            <a:endParaRPr lang="nl-NL" sz="1600" smtClean="0">
              <a:solidFill>
                <a:srgbClr val="002060"/>
              </a:solidFill>
              <a:latin typeface="Arial" pitchFamily="34" charset="0"/>
              <a:cs typeface="Arial" pitchFamily="34" charset="0"/>
            </a:endParaRP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There is lots of interesting stuff we could be doing, but since we are a public body we need to justify our actions both fiscally and ethically. </a:t>
            </a:r>
          </a:p>
          <a:p>
            <a:endParaRPr lang="nl-NL" sz="1600">
              <a:solidFill>
                <a:srgbClr val="002060"/>
              </a:solidFill>
              <a:latin typeface="Arial" pitchFamily="34" charset="0"/>
              <a:cs typeface="Arial" pitchFamily="34" charset="0"/>
            </a:endParaRPr>
          </a:p>
          <a:p>
            <a:endParaRPr lang="nl-NL" sz="1600" smtClean="0">
              <a:solidFill>
                <a:srgbClr val="002060"/>
              </a:solidFill>
              <a:latin typeface="Arial" pitchFamily="34" charset="0"/>
              <a:cs typeface="Arial" pitchFamily="34" charset="0"/>
            </a:endParaRPr>
          </a:p>
          <a:p>
            <a:endParaRPr lang="nl-NL" sz="1600" dirty="0" smtClean="0">
              <a:latin typeface="Arial" pitchFamily="34" charset="0"/>
              <a:cs typeface="Arial" pitchFamily="34" charset="0"/>
            </a:endParaRPr>
          </a:p>
        </p:txBody>
      </p:sp>
    </p:spTree>
    <p:extLst>
      <p:ext uri="{BB962C8B-B14F-4D97-AF65-F5344CB8AC3E}">
        <p14:creationId xmlns:p14="http://schemas.microsoft.com/office/powerpoint/2010/main" val="3552320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Contents</a:t>
            </a:r>
            <a:endParaRPr lang="nl-NL" altLang="en-US" sz="20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2</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7" name="Tekstvak 6"/>
          <p:cNvSpPr txBox="1"/>
          <p:nvPr/>
        </p:nvSpPr>
        <p:spPr>
          <a:xfrm>
            <a:off x="107504" y="1196752"/>
            <a:ext cx="8856984" cy="5040560"/>
          </a:xfrm>
          <a:prstGeom prst="rect">
            <a:avLst/>
          </a:prstGeom>
          <a:noFill/>
        </p:spPr>
        <p:txBody>
          <a:bodyPr wrap="square" rtlCol="0">
            <a:noAutofit/>
          </a:bodyPr>
          <a:lstStyle/>
          <a:p>
            <a:pPr marL="285750" indent="-285750">
              <a:buFont typeface="Arial" panose="020B0604020202020204" pitchFamily="34" charset="0"/>
              <a:buChar char="•"/>
            </a:pPr>
            <a:endParaRPr lang="nl-NL" sz="2000">
              <a:latin typeface="Arial" pitchFamily="34" charset="0"/>
              <a:cs typeface="Arial" pitchFamily="34" charset="0"/>
            </a:endParaRPr>
          </a:p>
          <a:p>
            <a:pPr marL="285750" indent="-285750">
              <a:buFont typeface="Arial" panose="020B0604020202020204" pitchFamily="34" charset="0"/>
              <a:buChar char="•"/>
            </a:pPr>
            <a:r>
              <a:rPr lang="nl-NL" sz="2000" smtClean="0">
                <a:solidFill>
                  <a:srgbClr val="002060"/>
                </a:solidFill>
                <a:latin typeface="Arial" pitchFamily="34" charset="0"/>
                <a:cs typeface="Arial" pitchFamily="34" charset="0"/>
              </a:rPr>
              <a:t>Who am I?</a:t>
            </a:r>
          </a:p>
          <a:p>
            <a:pPr marL="285750" indent="-285750">
              <a:buFont typeface="Arial" panose="020B0604020202020204" pitchFamily="34" charset="0"/>
              <a:buChar char="•"/>
            </a:pPr>
            <a:endParaRPr lang="nl-NL" sz="200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2000">
                <a:solidFill>
                  <a:srgbClr val="002060"/>
                </a:solidFill>
                <a:latin typeface="Arial" pitchFamily="34" charset="0"/>
                <a:cs typeface="Arial" pitchFamily="34" charset="0"/>
              </a:rPr>
              <a:t>Technical </a:t>
            </a:r>
            <a:r>
              <a:rPr lang="nl-NL" sz="2000" smtClean="0">
                <a:solidFill>
                  <a:srgbClr val="002060"/>
                </a:solidFill>
                <a:latin typeface="Arial" pitchFamily="34" charset="0"/>
                <a:cs typeface="Arial" pitchFamily="34" charset="0"/>
              </a:rPr>
              <a:t>challenges</a:t>
            </a:r>
          </a:p>
          <a:p>
            <a:pPr marL="285750" indent="-285750">
              <a:buFont typeface="Arial" panose="020B0604020202020204" pitchFamily="34" charset="0"/>
              <a:buChar char="•"/>
            </a:pPr>
            <a:endParaRPr lang="nl-NL" sz="200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2000" smtClean="0">
                <a:solidFill>
                  <a:srgbClr val="002060"/>
                </a:solidFill>
                <a:latin typeface="Arial" pitchFamily="34" charset="0"/>
                <a:cs typeface="Arial" pitchFamily="34" charset="0"/>
              </a:rPr>
              <a:t>Ethical and legal challenges</a:t>
            </a:r>
          </a:p>
          <a:p>
            <a:pPr marL="285750" indent="-285750">
              <a:buFont typeface="Arial" panose="020B0604020202020204" pitchFamily="34" charset="0"/>
              <a:buChar char="•"/>
            </a:pPr>
            <a:endParaRPr lang="nl-NL" sz="20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2000" smtClean="0">
                <a:solidFill>
                  <a:srgbClr val="002060"/>
                </a:solidFill>
                <a:latin typeface="Arial" pitchFamily="34" charset="0"/>
                <a:cs typeface="Arial" pitchFamily="34" charset="0"/>
              </a:rPr>
              <a:t>Software engineering for data science</a:t>
            </a:r>
          </a:p>
          <a:p>
            <a:pPr marL="285750" indent="-285750">
              <a:buFont typeface="Arial" panose="020B0604020202020204" pitchFamily="34" charset="0"/>
              <a:buChar char="•"/>
            </a:pPr>
            <a:endParaRPr lang="nl-NL" sz="200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2000" smtClean="0">
                <a:solidFill>
                  <a:srgbClr val="002060"/>
                </a:solidFill>
                <a:latin typeface="Arial" pitchFamily="34" charset="0"/>
                <a:cs typeface="Arial" pitchFamily="34" charset="0"/>
              </a:rPr>
              <a:t>New work and opportunities</a:t>
            </a:r>
          </a:p>
          <a:p>
            <a:pPr marL="285750" indent="-285750">
              <a:buFont typeface="Arial" panose="020B0604020202020204" pitchFamily="34" charset="0"/>
              <a:buChar char="•"/>
            </a:pPr>
            <a:endParaRPr lang="nl-NL" sz="20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2000">
                <a:solidFill>
                  <a:srgbClr val="002060"/>
                </a:solidFill>
                <a:latin typeface="Arial" pitchFamily="34" charset="0"/>
                <a:cs typeface="Arial" pitchFamily="34" charset="0"/>
              </a:rPr>
              <a:t>Training new data scientists</a:t>
            </a:r>
          </a:p>
          <a:p>
            <a:pPr marL="285750" indent="-285750">
              <a:buFont typeface="Arial" panose="020B0604020202020204" pitchFamily="34" charset="0"/>
              <a:buChar char="•"/>
            </a:pPr>
            <a:endParaRPr lang="nl-NL" sz="20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2000" smtClean="0">
                <a:solidFill>
                  <a:srgbClr val="002060"/>
                </a:solidFill>
                <a:latin typeface="Arial" pitchFamily="34" charset="0"/>
                <a:cs typeface="Arial" pitchFamily="34" charset="0"/>
              </a:rPr>
              <a:t>Summary</a:t>
            </a:r>
            <a:endParaRPr lang="nl-NL" sz="2000" dirty="0" smtClean="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354572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Who Am I?</a:t>
            </a:r>
          </a:p>
          <a:p>
            <a:r>
              <a:rPr lang="nl-NL" altLang="en-US" sz="1400" b="1" smtClean="0">
                <a:solidFill>
                  <a:schemeClr val="bg1"/>
                </a:solidFill>
                <a:cs typeface="ヒラギノ角ゴ Pro W3"/>
              </a:rPr>
              <a:t>and how did I end up here</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3</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5" name="Tekstvak 4"/>
          <p:cNvSpPr txBox="1"/>
          <p:nvPr/>
        </p:nvSpPr>
        <p:spPr>
          <a:xfrm>
            <a:off x="72193" y="1196752"/>
            <a:ext cx="8856984" cy="4959250"/>
          </a:xfrm>
          <a:prstGeom prst="rect">
            <a:avLst/>
          </a:prstGeom>
          <a:noFill/>
        </p:spPr>
        <p:txBody>
          <a:bodyPr wrap="square" rtlCol="0">
            <a:noAutofit/>
          </a:bodyPr>
          <a:lstStyle/>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Lead data scientist at Data &amp; Analytics in Belastingdienst</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this is a technical role, not a managerial one</a:t>
            </a:r>
          </a:p>
          <a:p>
            <a:pPr marL="285750" indent="-285750">
              <a:buFont typeface="Arial" panose="020B0604020202020204" pitchFamily="34" charset="0"/>
              <a:buChar char="•"/>
            </a:pPr>
            <a:endParaRPr lang="nl-NL" sz="160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Previously worked for  Accenture as a specialist in analytics for tax authorities, as part of Accenture fraud analytics team</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worked directly with 3 agencies (Ireland’s Irish Revenue, UK’s HMRC, Netherlands’ Belastingdienst)</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and collorated remotely with Accenture teams working in several other countries</a:t>
            </a:r>
          </a:p>
          <a:p>
            <a:pPr marL="285750" indent="-285750">
              <a:buFont typeface="Arial" panose="020B0604020202020204" pitchFamily="34" charset="0"/>
              <a:buChar char="•"/>
            </a:pPr>
            <a:endParaRPr lang="nl-NL" sz="160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Worked as a hardware engineer and statistician for a computer hardware company (Sun Microsystems, and briefly Oracle) looking at failure and reliability analysis, IOT (before we called it that), computer performance analysis, software quality analysis...</a:t>
            </a:r>
          </a:p>
          <a:p>
            <a:pPr marL="285750"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Previous to that worked in digital signal processing research in the bio-medical field and then video engineering (including implemetation in real-time embedded software and firmware)</a:t>
            </a:r>
          </a:p>
          <a:p>
            <a:pPr marL="285750" indent="-285750">
              <a:buFont typeface="Arial" panose="020B0604020202020204" pitchFamily="34" charset="0"/>
              <a:buChar char="•"/>
            </a:pPr>
            <a:endParaRPr lang="nl-NL" sz="160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So basically have spent my career working at the interface between mathematics and computing. </a:t>
            </a:r>
            <a:r>
              <a:rPr lang="nl-NL" sz="1600" b="1" smtClean="0">
                <a:solidFill>
                  <a:srgbClr val="002060"/>
                </a:solidFill>
                <a:latin typeface="Arial" pitchFamily="34" charset="0"/>
                <a:cs typeface="Arial" pitchFamily="34" charset="0"/>
              </a:rPr>
              <a:t>The work has always been very similar, it’s just that the name for it changes every 5 years or so...</a:t>
            </a:r>
            <a:endParaRPr lang="nl-NL" sz="1600" b="1" dirty="0" smtClean="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28472294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Technical Challenges</a:t>
            </a:r>
          </a:p>
          <a:p>
            <a:r>
              <a:rPr lang="nl-NL" altLang="en-US" sz="1400" b="1" smtClean="0">
                <a:solidFill>
                  <a:schemeClr val="bg1"/>
                </a:solidFill>
                <a:cs typeface="ヒラギノ角ゴ Pro W3"/>
              </a:rPr>
              <a:t>they never mentioned this in college...</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4</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Rechthoek 2"/>
          <p:cNvSpPr/>
          <p:nvPr/>
        </p:nvSpPr>
        <p:spPr>
          <a:xfrm>
            <a:off x="99686" y="1062038"/>
            <a:ext cx="8856984" cy="5847755"/>
          </a:xfrm>
          <a:prstGeom prst="rect">
            <a:avLst/>
          </a:prstGeom>
        </p:spPr>
        <p:txBody>
          <a:bodyPr wrap="square">
            <a:spAutoFit/>
          </a:bodyPr>
          <a:lstStyle/>
          <a:p>
            <a:r>
              <a:rPr lang="nl-NL" b="1" smtClean="0">
                <a:solidFill>
                  <a:srgbClr val="002060"/>
                </a:solidFill>
                <a:latin typeface="Arial" pitchFamily="34" charset="0"/>
                <a:cs typeface="Arial" pitchFamily="34" charset="0"/>
              </a:rPr>
              <a:t>Confounded data</a:t>
            </a:r>
          </a:p>
          <a:p>
            <a:r>
              <a:rPr lang="nl-NL" sz="1600" smtClean="0">
                <a:solidFill>
                  <a:srgbClr val="002060"/>
                </a:solidFill>
                <a:latin typeface="Arial" pitchFamily="34" charset="0"/>
                <a:cs typeface="Arial" pitchFamily="34" charset="0"/>
              </a:rPr>
              <a:t>What we are trying to </a:t>
            </a:r>
            <a:r>
              <a:rPr lang="nl-NL" sz="1600" b="1" smtClean="0">
                <a:solidFill>
                  <a:srgbClr val="002060"/>
                </a:solidFill>
                <a:latin typeface="Arial" pitchFamily="34" charset="0"/>
                <a:cs typeface="Arial" pitchFamily="34" charset="0"/>
              </a:rPr>
              <a:t>model is taxpayer behaviour</a:t>
            </a:r>
            <a:r>
              <a:rPr lang="nl-NL" sz="1600" smtClean="0">
                <a:solidFill>
                  <a:srgbClr val="002060"/>
                </a:solidFill>
                <a:latin typeface="Arial" pitchFamily="34" charset="0"/>
                <a:cs typeface="Arial" pitchFamily="34" charset="0"/>
              </a:rPr>
              <a:t>, but the measurement of that is confused by:</a:t>
            </a:r>
          </a:p>
          <a:p>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b="1" smtClean="0">
                <a:solidFill>
                  <a:srgbClr val="002060"/>
                </a:solidFill>
                <a:latin typeface="Arial" pitchFamily="34" charset="0"/>
                <a:cs typeface="Arial" pitchFamily="34" charset="0"/>
              </a:rPr>
              <a:t>business processes</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these change over time, and are frequently different at different office locations</a:t>
            </a:r>
          </a:p>
          <a:p>
            <a:pPr marL="285750" indent="-285750">
              <a:buFont typeface="Arial" panose="020B0604020202020204" pitchFamily="34" charset="0"/>
              <a:buChar char="•"/>
            </a:pPr>
            <a:r>
              <a:rPr lang="nl-NL" sz="1600" b="1" smtClean="0">
                <a:solidFill>
                  <a:srgbClr val="002060"/>
                </a:solidFill>
                <a:latin typeface="Arial" pitchFamily="34" charset="0"/>
                <a:cs typeface="Arial" pitchFamily="34" charset="0"/>
              </a:rPr>
              <a:t>human descion making</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at multiple points decisions are made based on business need, current capacity and expert knowledge (frequently not codified, consistent,  tracked or measured)</a:t>
            </a:r>
          </a:p>
          <a:p>
            <a:pPr marL="285750" indent="-285750">
              <a:buFont typeface="Arial" panose="020B0604020202020204" pitchFamily="34" charset="0"/>
              <a:buChar char="•"/>
            </a:pPr>
            <a:r>
              <a:rPr lang="nl-NL" sz="1600" b="1" smtClean="0">
                <a:solidFill>
                  <a:srgbClr val="002060"/>
                </a:solidFill>
                <a:latin typeface="Arial" pitchFamily="34" charset="0"/>
                <a:cs typeface="Arial" pitchFamily="34" charset="0"/>
              </a:rPr>
              <a:t>human variability</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auditors and other clerical workers have varying levels of training and experience</a:t>
            </a:r>
          </a:p>
          <a:p>
            <a:pPr marL="285750" indent="-285750">
              <a:buFont typeface="Arial" panose="020B0604020202020204" pitchFamily="34" charset="0"/>
              <a:buChar char="•"/>
            </a:pPr>
            <a:r>
              <a:rPr lang="nl-NL" sz="1600" b="1" smtClean="0">
                <a:solidFill>
                  <a:srgbClr val="002060"/>
                </a:solidFill>
                <a:latin typeface="Arial" pitchFamily="34" charset="0"/>
                <a:cs typeface="Arial" pitchFamily="34" charset="0"/>
              </a:rPr>
              <a:t>economic changes</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this impacts on taxpayer behaviour and on political decisions about what we should be focussing on</a:t>
            </a:r>
          </a:p>
          <a:p>
            <a:pPr marL="285750" indent="-285750">
              <a:buFont typeface="Arial" panose="020B0604020202020204" pitchFamily="34" charset="0"/>
              <a:buChar char="•"/>
            </a:pPr>
            <a:r>
              <a:rPr lang="nl-NL" sz="1600" b="1" smtClean="0">
                <a:solidFill>
                  <a:srgbClr val="002060"/>
                </a:solidFill>
                <a:latin typeface="Arial" pitchFamily="34" charset="0"/>
                <a:cs typeface="Arial" pitchFamily="34" charset="0"/>
              </a:rPr>
              <a:t>changes in tax law</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not just shifting thresholds</a:t>
            </a:r>
          </a:p>
          <a:p>
            <a:endParaRPr lang="nl-NL" sz="1600" smtClean="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And it’s very, very difficult to separate out the effect of all these factors. </a:t>
            </a:r>
          </a:p>
          <a:p>
            <a:endParaRPr lang="nl-NL" sz="1600" smtClean="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The first 3 items can be thought of as </a:t>
            </a:r>
            <a:r>
              <a:rPr lang="nl-NL" sz="1600" b="1" smtClean="0">
                <a:solidFill>
                  <a:srgbClr val="002060"/>
                </a:solidFill>
                <a:latin typeface="Arial" pitchFamily="34" charset="0"/>
                <a:cs typeface="Arial" pitchFamily="34" charset="0"/>
              </a:rPr>
              <a:t>noise</a:t>
            </a:r>
            <a:r>
              <a:rPr lang="nl-NL" sz="1600" smtClean="0">
                <a:solidFill>
                  <a:srgbClr val="002060"/>
                </a:solidFill>
                <a:latin typeface="Arial" pitchFamily="34" charset="0"/>
                <a:cs typeface="Arial" pitchFamily="34" charset="0"/>
              </a:rPr>
              <a:t>, </a:t>
            </a:r>
          </a:p>
          <a:p>
            <a:r>
              <a:rPr lang="nl-NL" sz="1600" smtClean="0">
                <a:solidFill>
                  <a:srgbClr val="002060"/>
                </a:solidFill>
                <a:latin typeface="Arial" pitchFamily="34" charset="0"/>
                <a:cs typeface="Arial" pitchFamily="34" charset="0"/>
              </a:rPr>
              <a:t>the last 2 as </a:t>
            </a:r>
            <a:r>
              <a:rPr lang="nl-NL" sz="1600" b="1" smtClean="0">
                <a:solidFill>
                  <a:srgbClr val="002060"/>
                </a:solidFill>
                <a:latin typeface="Arial" pitchFamily="34" charset="0"/>
                <a:cs typeface="Arial" pitchFamily="34" charset="0"/>
              </a:rPr>
              <a:t>changes in the state space </a:t>
            </a:r>
            <a:r>
              <a:rPr lang="nl-NL" sz="1600" smtClean="0">
                <a:solidFill>
                  <a:srgbClr val="002060"/>
                </a:solidFill>
                <a:latin typeface="Arial" pitchFamily="34" charset="0"/>
                <a:cs typeface="Arial" pitchFamily="34" charset="0"/>
              </a:rPr>
              <a:t>in which we operate.</a:t>
            </a:r>
          </a:p>
          <a:p>
            <a:endParaRPr lang="nl-NL" smtClean="0">
              <a:solidFill>
                <a:srgbClr val="002060"/>
              </a:solidFill>
              <a:latin typeface="Arial" pitchFamily="34" charset="0"/>
              <a:cs typeface="Arial" pitchFamily="34" charset="0"/>
            </a:endParaRPr>
          </a:p>
          <a:p>
            <a:endParaRPr lang="nl-NL" smtClean="0">
              <a:solidFill>
                <a:srgbClr val="002060"/>
              </a:solidFill>
              <a:latin typeface="Arial" pitchFamily="34" charset="0"/>
              <a:cs typeface="Arial" pitchFamily="34" charset="0"/>
            </a:endParaRPr>
          </a:p>
        </p:txBody>
      </p:sp>
      <p:sp>
        <p:nvSpPr>
          <p:cNvPr id="7" name="Tijdelijke aanduiding voor tekst 3"/>
          <p:cNvSpPr txBox="1">
            <a:spLocks/>
          </p:cNvSpPr>
          <p:nvPr/>
        </p:nvSpPr>
        <p:spPr bwMode="auto">
          <a:xfrm>
            <a:off x="4825607" y="0"/>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sz="1400" b="1">
                <a:solidFill>
                  <a:schemeClr val="bg1"/>
                </a:solidFill>
                <a:cs typeface="ヒラギノ角ゴ Pro W3"/>
              </a:rPr>
              <a:t>Much of the work we are currently doing is fairly standard predictive modelling, but we have some </a:t>
            </a:r>
            <a:r>
              <a:rPr lang="nl-NL" sz="1400" b="1" smtClean="0">
                <a:solidFill>
                  <a:schemeClr val="bg1"/>
                </a:solidFill>
                <a:cs typeface="ヒラギノ角ゴ Pro W3"/>
              </a:rPr>
              <a:t>very particular challenges...</a:t>
            </a:r>
            <a:endParaRPr lang="nl-NL" sz="1400">
              <a:solidFill>
                <a:srgbClr val="002060"/>
              </a:solidFill>
            </a:endParaRPr>
          </a:p>
        </p:txBody>
      </p:sp>
    </p:spTree>
    <p:extLst>
      <p:ext uri="{BB962C8B-B14F-4D97-AF65-F5344CB8AC3E}">
        <p14:creationId xmlns:p14="http://schemas.microsoft.com/office/powerpoint/2010/main" val="341692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Technical Challenges</a:t>
            </a:r>
          </a:p>
          <a:p>
            <a:r>
              <a:rPr lang="nl-NL" altLang="en-US" sz="1400" b="1" smtClean="0">
                <a:solidFill>
                  <a:schemeClr val="bg1"/>
                </a:solidFill>
                <a:cs typeface="ヒラギノ角ゴ Pro W3"/>
              </a:rPr>
              <a:t>they never mentioned this in college...</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5</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Rechthoek 2"/>
          <p:cNvSpPr/>
          <p:nvPr/>
        </p:nvSpPr>
        <p:spPr>
          <a:xfrm>
            <a:off x="99686" y="1062038"/>
            <a:ext cx="8856984" cy="3600986"/>
          </a:xfrm>
          <a:prstGeom prst="rect">
            <a:avLst/>
          </a:prstGeom>
        </p:spPr>
        <p:txBody>
          <a:bodyPr wrap="square">
            <a:spAutoFit/>
          </a:bodyPr>
          <a:lstStyle/>
          <a:p>
            <a:r>
              <a:rPr lang="nl-NL" b="1" smtClean="0">
                <a:solidFill>
                  <a:srgbClr val="002060"/>
                </a:solidFill>
                <a:latin typeface="Arial" pitchFamily="34" charset="0"/>
                <a:cs typeface="Arial" pitchFamily="34" charset="0"/>
              </a:rPr>
              <a:t>Feedback </a:t>
            </a:r>
            <a:r>
              <a:rPr lang="nl-NL" b="1">
                <a:solidFill>
                  <a:srgbClr val="002060"/>
                </a:solidFill>
                <a:latin typeface="Arial" pitchFamily="34" charset="0"/>
                <a:cs typeface="Arial" pitchFamily="34" charset="0"/>
              </a:rPr>
              <a:t>times</a:t>
            </a:r>
          </a:p>
          <a:p>
            <a:endParaRPr lang="nl-NL">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Like most data scientists we are building systems that learn and adapt. </a:t>
            </a: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For this we need instances (taxpayer accounts, tax returns, individuals, companies etc) that have been checked, scored or labelled.</a:t>
            </a: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But this checking can take a </a:t>
            </a:r>
            <a:r>
              <a:rPr lang="nl-NL" sz="1600" i="1" smtClean="0">
                <a:solidFill>
                  <a:srgbClr val="002060"/>
                </a:solidFill>
                <a:latin typeface="Arial" pitchFamily="34" charset="0"/>
                <a:cs typeface="Arial" pitchFamily="34" charset="0"/>
              </a:rPr>
              <a:t>very</a:t>
            </a:r>
            <a:r>
              <a:rPr lang="nl-NL" sz="1600" smtClean="0">
                <a:solidFill>
                  <a:srgbClr val="002060"/>
                </a:solidFill>
                <a:latin typeface="Arial" pitchFamily="34" charset="0"/>
                <a:cs typeface="Arial" pitchFamily="34" charset="0"/>
              </a:rPr>
              <a:t> long time:</a:t>
            </a: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for income tax returns for individuals it takes to 2 to 3 years</a:t>
            </a:r>
            <a:r>
              <a:rPr lang="nl-NL" sz="1600">
                <a:solidFill>
                  <a:srgbClr val="002060"/>
                </a:solidFill>
                <a:latin typeface="Arial" pitchFamily="34" charset="0"/>
                <a:cs typeface="Arial" pitchFamily="34" charset="0"/>
              </a:rPr>
              <a:t> </a:t>
            </a:r>
            <a:r>
              <a:rPr lang="nl-NL" sz="1600" smtClean="0">
                <a:solidFill>
                  <a:srgbClr val="002060"/>
                </a:solidFill>
                <a:latin typeface="Arial" pitchFamily="34" charset="0"/>
                <a:cs typeface="Arial" pitchFamily="34" charset="0"/>
              </a:rPr>
              <a:t>to get a year’s batch audited</a:t>
            </a: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for OB most audits will be finished in 8 months</a:t>
            </a:r>
            <a:endParaRPr lang="nl-NL" sz="160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similarly for many other processes</a:t>
            </a:r>
          </a:p>
          <a:p>
            <a:endParaRPr lang="nl-NL" sz="1600" smtClean="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So </a:t>
            </a:r>
            <a:r>
              <a:rPr lang="nl-NL" sz="1600" b="1" smtClean="0">
                <a:solidFill>
                  <a:srgbClr val="002060"/>
                </a:solidFill>
                <a:latin typeface="Arial" pitchFamily="34" charset="0"/>
                <a:cs typeface="Arial" pitchFamily="34" charset="0"/>
              </a:rPr>
              <a:t>robustness over time</a:t>
            </a:r>
            <a:r>
              <a:rPr lang="nl-NL" sz="1600" smtClean="0">
                <a:solidFill>
                  <a:srgbClr val="002060"/>
                </a:solidFill>
                <a:latin typeface="Arial" pitchFamily="34" charset="0"/>
                <a:cs typeface="Arial" pitchFamily="34" charset="0"/>
              </a:rPr>
              <a:t> is very important to us, </a:t>
            </a:r>
            <a:r>
              <a:rPr lang="nl-NL" sz="1600">
                <a:solidFill>
                  <a:srgbClr val="002060"/>
                </a:solidFill>
                <a:latin typeface="Arial" pitchFamily="34" charset="0"/>
                <a:cs typeface="Arial" pitchFamily="34" charset="0"/>
              </a:rPr>
              <a:t>particularly </a:t>
            </a:r>
            <a:r>
              <a:rPr lang="nl-NL" sz="1600" smtClean="0">
                <a:solidFill>
                  <a:srgbClr val="002060"/>
                </a:solidFill>
                <a:latin typeface="Arial" pitchFamily="34" charset="0"/>
                <a:cs typeface="Arial" pitchFamily="34" charset="0"/>
              </a:rPr>
              <a:t>as the space we work within (the tax system)  is also changing over time.</a:t>
            </a:r>
          </a:p>
        </p:txBody>
      </p:sp>
      <p:sp>
        <p:nvSpPr>
          <p:cNvPr id="7" name="Tekstvak 6"/>
          <p:cNvSpPr txBox="1"/>
          <p:nvPr/>
        </p:nvSpPr>
        <p:spPr>
          <a:xfrm>
            <a:off x="395536" y="6417350"/>
            <a:ext cx="6480720" cy="392454"/>
          </a:xfrm>
          <a:prstGeom prst="rect">
            <a:avLst/>
          </a:prstGeom>
          <a:noFill/>
        </p:spPr>
        <p:txBody>
          <a:bodyPr wrap="square" rtlCol="0">
            <a:noAutofit/>
          </a:bodyPr>
          <a:lstStyle/>
          <a:p>
            <a:r>
              <a:rPr lang="nl-NL" sz="1200" smtClean="0">
                <a:solidFill>
                  <a:srgbClr val="002060"/>
                </a:solidFill>
                <a:latin typeface="Arial" pitchFamily="34" charset="0"/>
                <a:cs typeface="Arial" pitchFamily="34" charset="0"/>
              </a:rPr>
              <a:t>*and we have to wait until all, or almost all, of a year’s batch are worked as the easier a case is, the faster it’s finished, so we need to wait to see all the issues </a:t>
            </a:r>
            <a:endParaRPr lang="nl-NL" sz="1200" dirty="0" smtClean="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2760520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Technical Challenges</a:t>
            </a:r>
          </a:p>
          <a:p>
            <a:r>
              <a:rPr lang="nl-NL" altLang="en-US" sz="1400" b="1" smtClean="0">
                <a:solidFill>
                  <a:schemeClr val="bg1"/>
                </a:solidFill>
                <a:cs typeface="ヒラギノ角ゴ Pro W3"/>
              </a:rPr>
              <a:t>they never mentioned this in college...</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6</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Rechthoek 2"/>
          <p:cNvSpPr/>
          <p:nvPr/>
        </p:nvSpPr>
        <p:spPr>
          <a:xfrm>
            <a:off x="99686" y="1062038"/>
            <a:ext cx="8856984" cy="5078313"/>
          </a:xfrm>
          <a:prstGeom prst="rect">
            <a:avLst/>
          </a:prstGeom>
        </p:spPr>
        <p:txBody>
          <a:bodyPr wrap="square">
            <a:spAutoFit/>
          </a:bodyPr>
          <a:lstStyle/>
          <a:p>
            <a:r>
              <a:rPr lang="nl-NL" b="1" smtClean="0">
                <a:solidFill>
                  <a:srgbClr val="002060"/>
                </a:solidFill>
                <a:latin typeface="Arial" pitchFamily="34" charset="0"/>
                <a:cs typeface="Arial" pitchFamily="34" charset="0"/>
              </a:rPr>
              <a:t>Biased data, large state space, small random samples</a:t>
            </a:r>
          </a:p>
          <a:p>
            <a:endParaRPr lang="nl-NL" smtClean="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We need scored data to build our (supervised) models. Data from previous years was selected by business rules (and currently by a combination of rules and models), so is highly biased.</a:t>
            </a:r>
          </a:p>
          <a:p>
            <a:endParaRPr lang="nl-NL" sz="1600" smtClean="0">
              <a:solidFill>
                <a:srgbClr val="002060"/>
              </a:solidFill>
              <a:latin typeface="Arial" pitchFamily="34" charset="0"/>
              <a:cs typeface="Arial" pitchFamily="34" charset="0"/>
            </a:endParaRPr>
          </a:p>
          <a:p>
            <a:r>
              <a:rPr lang="nl-NL" sz="1600" b="1" smtClean="0">
                <a:solidFill>
                  <a:srgbClr val="002060"/>
                </a:solidFill>
                <a:latin typeface="Arial" pitchFamily="34" charset="0"/>
                <a:cs typeface="Arial" pitchFamily="34" charset="0"/>
              </a:rPr>
              <a:t>We do have random samples for some processes, but they are not big enough to use as the sole input</a:t>
            </a:r>
            <a:r>
              <a:rPr lang="nl-NL" sz="1600" smtClean="0">
                <a:solidFill>
                  <a:srgbClr val="002060"/>
                </a:solidFill>
                <a:latin typeface="Arial" pitchFamily="34" charset="0"/>
                <a:cs typeface="Arial" pitchFamily="34" charset="0"/>
              </a:rPr>
              <a:t>. Example:</a:t>
            </a:r>
          </a:p>
          <a:p>
            <a:pPr lvl="1"/>
            <a:r>
              <a:rPr lang="nl-NL" sz="1600" smtClean="0">
                <a:solidFill>
                  <a:srgbClr val="002060"/>
                </a:solidFill>
                <a:latin typeface="Arial" pitchFamily="34" charset="0"/>
                <a:cs typeface="Arial" pitchFamily="34" charset="0"/>
              </a:rPr>
              <a:t>The income tax form is 900 items long, and covers a taxpayer’s entire fiscal situation, including data such as salaries, tax credits, benefits, allowances, savings, investments, debts, insurance policies, property, financial dependents and on and on.</a:t>
            </a:r>
          </a:p>
          <a:p>
            <a:endParaRPr lang="nl-NL" sz="1600" smtClean="0">
              <a:solidFill>
                <a:srgbClr val="002060"/>
              </a:solidFill>
              <a:latin typeface="Arial" pitchFamily="34" charset="0"/>
              <a:cs typeface="Arial" pitchFamily="34" charset="0"/>
            </a:endParaRPr>
          </a:p>
          <a:p>
            <a:pPr lvl="1"/>
            <a:r>
              <a:rPr lang="nl-NL" sz="1600" smtClean="0">
                <a:solidFill>
                  <a:srgbClr val="002060"/>
                </a:solidFill>
                <a:latin typeface="Arial" pitchFamily="34" charset="0"/>
                <a:cs typeface="Arial" pitchFamily="34" charset="0"/>
              </a:rPr>
              <a:t>The random sample is about 20,000 returns from the approximately 10.000.000 population </a:t>
            </a:r>
            <a:r>
              <a:rPr lang="nl-NL" sz="1600">
                <a:solidFill>
                  <a:srgbClr val="002060"/>
                </a:solidFill>
                <a:latin typeface="Arial" pitchFamily="34" charset="0"/>
                <a:cs typeface="Arial" pitchFamily="34" charset="0"/>
              </a:rPr>
              <a:t>(</a:t>
            </a:r>
            <a:r>
              <a:rPr lang="nl-NL" sz="1600" smtClean="0">
                <a:solidFill>
                  <a:srgbClr val="002060"/>
                </a:solidFill>
                <a:latin typeface="Arial" pitchFamily="34" charset="0"/>
                <a:cs typeface="Arial" pitchFamily="34" charset="0"/>
              </a:rPr>
              <a:t>0,2%)*. </a:t>
            </a: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It is simply not possible for this sample to cover enough of the possible variations and ways of mistakes to allow us to build a model on it alone, particularly given the amount of noise in the system.  There will be many important patterns leading to incorrect tax that won’t occur frequently enough to appear in the random sample.</a:t>
            </a: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So we have to use the biased data. The samples help mitigate against the bias. </a:t>
            </a:r>
          </a:p>
        </p:txBody>
      </p:sp>
      <p:sp>
        <p:nvSpPr>
          <p:cNvPr id="4" name="Tekstvak 3"/>
          <p:cNvSpPr txBox="1"/>
          <p:nvPr/>
        </p:nvSpPr>
        <p:spPr>
          <a:xfrm>
            <a:off x="1043608" y="6417350"/>
            <a:ext cx="5256584" cy="392454"/>
          </a:xfrm>
          <a:prstGeom prst="rect">
            <a:avLst/>
          </a:prstGeom>
          <a:noFill/>
        </p:spPr>
        <p:txBody>
          <a:bodyPr wrap="square" rtlCol="0">
            <a:noAutofit/>
          </a:bodyPr>
          <a:lstStyle/>
          <a:p>
            <a:r>
              <a:rPr lang="nl-NL" sz="1200" smtClean="0">
                <a:solidFill>
                  <a:srgbClr val="002060"/>
                </a:solidFill>
                <a:latin typeface="Arial" pitchFamily="34" charset="0"/>
                <a:cs typeface="Arial" pitchFamily="34" charset="0"/>
              </a:rPr>
              <a:t>*simple random selection</a:t>
            </a:r>
            <a:endParaRPr lang="nl-NL" sz="1200" dirty="0" smtClean="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7150309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Technical Challenges</a:t>
            </a:r>
          </a:p>
          <a:p>
            <a:r>
              <a:rPr lang="nl-NL" altLang="en-US" sz="1400" b="1" smtClean="0">
                <a:solidFill>
                  <a:schemeClr val="bg1"/>
                </a:solidFill>
                <a:cs typeface="ヒラギノ角ゴ Pro W3"/>
              </a:rPr>
              <a:t>they never mentioned this in college...</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7</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Rechthoek 2"/>
          <p:cNvSpPr/>
          <p:nvPr/>
        </p:nvSpPr>
        <p:spPr>
          <a:xfrm>
            <a:off x="99686" y="1062038"/>
            <a:ext cx="8856984" cy="5293757"/>
          </a:xfrm>
          <a:prstGeom prst="rect">
            <a:avLst/>
          </a:prstGeom>
        </p:spPr>
        <p:txBody>
          <a:bodyPr wrap="square">
            <a:spAutoFit/>
          </a:bodyPr>
          <a:lstStyle/>
          <a:p>
            <a:r>
              <a:rPr lang="nl-NL" b="1" smtClean="0">
                <a:solidFill>
                  <a:srgbClr val="002060"/>
                </a:solidFill>
                <a:latin typeface="Arial" pitchFamily="34" charset="0"/>
                <a:cs typeface="Arial" pitchFamily="34" charset="0"/>
              </a:rPr>
              <a:t>Choosing the correct metric, and hit-rate vs value</a:t>
            </a:r>
          </a:p>
          <a:p>
            <a:endParaRPr lang="nl-NL" sz="1600" smtClean="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Many ways to measure how ‘good’ a model is, choosing which one depends on the business process being solved.</a:t>
            </a: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Typically we have a </a:t>
            </a:r>
            <a:r>
              <a:rPr lang="nl-NL" sz="1600" b="1" smtClean="0">
                <a:solidFill>
                  <a:srgbClr val="002060"/>
                </a:solidFill>
                <a:latin typeface="Arial" pitchFamily="34" charset="0"/>
                <a:cs typeface="Arial" pitchFamily="34" charset="0"/>
              </a:rPr>
              <a:t>capacity issue</a:t>
            </a:r>
            <a:r>
              <a:rPr lang="nl-NL" sz="1600" smtClean="0">
                <a:solidFill>
                  <a:srgbClr val="002060"/>
                </a:solidFill>
                <a:latin typeface="Arial" pitchFamily="34" charset="0"/>
                <a:cs typeface="Arial" pitchFamily="34" charset="0"/>
              </a:rPr>
              <a:t>: more cases selected than we have capacity to work. So most of our models optimise hit-rate – the number of true positives in the sample identified to be worked.</a:t>
            </a: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But we also have a remit to identify (and hence collect) unpaid tax.</a:t>
            </a:r>
          </a:p>
          <a:p>
            <a:endParaRPr lang="nl-NL" sz="1600" smtClean="0">
              <a:solidFill>
                <a:srgbClr val="002060"/>
              </a:solidFill>
              <a:latin typeface="Arial" pitchFamily="34" charset="0"/>
              <a:cs typeface="Arial" pitchFamily="34" charset="0"/>
            </a:endParaRPr>
          </a:p>
          <a:p>
            <a:r>
              <a:rPr lang="nl-NL" sz="1600">
                <a:solidFill>
                  <a:srgbClr val="002060"/>
                </a:solidFill>
                <a:latin typeface="Arial" pitchFamily="34" charset="0"/>
                <a:cs typeface="Arial" pitchFamily="34" charset="0"/>
              </a:rPr>
              <a:t>S</a:t>
            </a:r>
            <a:r>
              <a:rPr lang="nl-NL" sz="1600" smtClean="0">
                <a:solidFill>
                  <a:srgbClr val="002060"/>
                </a:solidFill>
                <a:latin typeface="Arial" pitchFamily="34" charset="0"/>
                <a:cs typeface="Arial" pitchFamily="34" charset="0"/>
              </a:rPr>
              <a:t>tatistical models tend to me more certain about patterns they see more frequently. For tax corrections these tend to be smaller in value, as large errors are less frequent.  </a:t>
            </a: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So it is possible to build </a:t>
            </a:r>
            <a:r>
              <a:rPr lang="nl-NL" sz="1600" b="1" smtClean="0">
                <a:solidFill>
                  <a:srgbClr val="002060"/>
                </a:solidFill>
                <a:latin typeface="Arial" pitchFamily="34" charset="0"/>
                <a:cs typeface="Arial" pitchFamily="34" charset="0"/>
              </a:rPr>
              <a:t>a model that raises the hit-rate, but the value of tax brought in drops. </a:t>
            </a:r>
            <a:r>
              <a:rPr lang="nl-NL" sz="1600" smtClean="0">
                <a:solidFill>
                  <a:srgbClr val="002060"/>
                </a:solidFill>
                <a:latin typeface="Arial" pitchFamily="34" charset="0"/>
                <a:cs typeface="Arial" pitchFamily="34" charset="0"/>
              </a:rPr>
              <a:t>This is not good...</a:t>
            </a:r>
            <a:endParaRPr lang="nl-NL" sz="1600">
              <a:solidFill>
                <a:srgbClr val="002060"/>
              </a:solidFill>
              <a:latin typeface="Arial" pitchFamily="34" charset="0"/>
              <a:cs typeface="Arial" pitchFamily="34" charset="0"/>
            </a:endParaRP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The balance between these two metrics is something we’re working on.</a:t>
            </a:r>
          </a:p>
          <a:p>
            <a:endParaRPr lang="nl-NL" sz="1600">
              <a:solidFill>
                <a:srgbClr val="002060"/>
              </a:solidFill>
              <a:latin typeface="Arial" pitchFamily="34" charset="0"/>
              <a:cs typeface="Arial" pitchFamily="34" charset="0"/>
            </a:endParaRPr>
          </a:p>
          <a:p>
            <a:r>
              <a:rPr lang="nl-NL" sz="1600" smtClean="0">
                <a:solidFill>
                  <a:srgbClr val="002060"/>
                </a:solidFill>
                <a:latin typeface="Arial" pitchFamily="34" charset="0"/>
                <a:cs typeface="Arial" pitchFamily="34" charset="0"/>
              </a:rPr>
              <a:t>And the selection </a:t>
            </a:r>
            <a:r>
              <a:rPr lang="nl-NL" sz="1600" b="1" smtClean="0">
                <a:solidFill>
                  <a:srgbClr val="002060"/>
                </a:solidFill>
                <a:latin typeface="Arial" pitchFamily="34" charset="0"/>
                <a:cs typeface="Arial" pitchFamily="34" charset="0"/>
              </a:rPr>
              <a:t>of the appropriate metric to optimise for each process </a:t>
            </a:r>
            <a:r>
              <a:rPr lang="nl-NL" sz="1600" smtClean="0">
                <a:solidFill>
                  <a:srgbClr val="002060"/>
                </a:solidFill>
                <a:latin typeface="Arial" pitchFamily="34" charset="0"/>
                <a:cs typeface="Arial" pitchFamily="34" charset="0"/>
              </a:rPr>
              <a:t>we work with is an ongoing discussion.</a:t>
            </a:r>
            <a:endParaRPr lang="nl-NL" sz="160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42510224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Technical Challenges</a:t>
            </a:r>
          </a:p>
          <a:p>
            <a:r>
              <a:rPr lang="nl-NL" altLang="en-US" sz="1400" b="1" smtClean="0">
                <a:solidFill>
                  <a:schemeClr val="bg1"/>
                </a:solidFill>
                <a:cs typeface="ヒラギノ角ゴ Pro W3"/>
              </a:rPr>
              <a:t>they never mentioned this in college...</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8</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Rechthoek 2"/>
          <p:cNvSpPr/>
          <p:nvPr/>
        </p:nvSpPr>
        <p:spPr>
          <a:xfrm>
            <a:off x="71961" y="1268760"/>
            <a:ext cx="8856984" cy="4801314"/>
          </a:xfrm>
          <a:prstGeom prst="rect">
            <a:avLst/>
          </a:prstGeom>
        </p:spPr>
        <p:txBody>
          <a:bodyPr wrap="square">
            <a:spAutoFit/>
          </a:bodyPr>
          <a:lstStyle/>
          <a:p>
            <a:r>
              <a:rPr lang="nl-NL" b="1" smtClean="0">
                <a:solidFill>
                  <a:srgbClr val="002060"/>
                </a:solidFill>
                <a:latin typeface="Arial" pitchFamily="34" charset="0"/>
                <a:cs typeface="Arial" pitchFamily="34" charset="0"/>
              </a:rPr>
              <a:t>So the data is:</a:t>
            </a:r>
          </a:p>
          <a:p>
            <a:endParaRPr lang="nl-NL" b="1"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mtClean="0">
                <a:solidFill>
                  <a:srgbClr val="002060"/>
                </a:solidFill>
                <a:latin typeface="Arial" pitchFamily="34" charset="0"/>
                <a:cs typeface="Arial" pitchFamily="34" charset="0"/>
              </a:rPr>
              <a:t>biased</a:t>
            </a:r>
          </a:p>
          <a:p>
            <a:pPr marL="285750" indent="-285750">
              <a:buFont typeface="Arial" panose="020B0604020202020204" pitchFamily="34" charset="0"/>
              <a:buChar char="•"/>
            </a:pPr>
            <a:r>
              <a:rPr lang="nl-NL" smtClean="0">
                <a:solidFill>
                  <a:srgbClr val="002060"/>
                </a:solidFill>
                <a:latin typeface="Arial" pitchFamily="34" charset="0"/>
                <a:cs typeface="Arial" pitchFamily="34" charset="0"/>
              </a:rPr>
              <a:t>noisy</a:t>
            </a:r>
          </a:p>
          <a:p>
            <a:pPr marL="285750" indent="-285750">
              <a:buFont typeface="Arial" panose="020B0604020202020204" pitchFamily="34" charset="0"/>
              <a:buChar char="•"/>
            </a:pPr>
            <a:r>
              <a:rPr lang="nl-NL" smtClean="0">
                <a:solidFill>
                  <a:srgbClr val="002060"/>
                </a:solidFill>
                <a:latin typeface="Arial" pitchFamily="34" charset="0"/>
                <a:cs typeface="Arial" pitchFamily="34" charset="0"/>
              </a:rPr>
              <a:t>confounded</a:t>
            </a:r>
          </a:p>
          <a:p>
            <a:pPr marL="285750" indent="-285750">
              <a:buFont typeface="Arial" panose="020B0604020202020204" pitchFamily="34" charset="0"/>
              <a:buChar char="•"/>
            </a:pPr>
            <a:r>
              <a:rPr lang="nl-NL" smtClean="0">
                <a:solidFill>
                  <a:srgbClr val="002060"/>
                </a:solidFill>
                <a:latin typeface="Arial" pitchFamily="34" charset="0"/>
                <a:cs typeface="Arial" pitchFamily="34" charset="0"/>
              </a:rPr>
              <a:t>old</a:t>
            </a:r>
          </a:p>
          <a:p>
            <a:pPr marL="742950" lvl="1" indent="-285750">
              <a:buFont typeface="Arial" panose="020B0604020202020204" pitchFamily="34" charset="0"/>
              <a:buChar char="•"/>
            </a:pPr>
            <a:r>
              <a:rPr lang="nl-NL" smtClean="0">
                <a:solidFill>
                  <a:srgbClr val="002060"/>
                </a:solidFill>
                <a:latin typeface="Arial" pitchFamily="34" charset="0"/>
                <a:cs typeface="Arial" pitchFamily="34" charset="0"/>
              </a:rPr>
              <a:t>and hence collected from a system that is similar to, but not the same as, where you need to apply the model</a:t>
            </a:r>
          </a:p>
          <a:p>
            <a:endParaRPr lang="nl-NL" b="1" smtClean="0">
              <a:solidFill>
                <a:srgbClr val="002060"/>
              </a:solidFill>
              <a:latin typeface="Arial" pitchFamily="34" charset="0"/>
              <a:cs typeface="Arial" pitchFamily="34" charset="0"/>
            </a:endParaRPr>
          </a:p>
          <a:p>
            <a:endParaRPr lang="nl-NL" b="1">
              <a:solidFill>
                <a:srgbClr val="002060"/>
              </a:solidFill>
              <a:latin typeface="Arial" pitchFamily="34" charset="0"/>
              <a:cs typeface="Arial" pitchFamily="34" charset="0"/>
            </a:endParaRPr>
          </a:p>
          <a:p>
            <a:r>
              <a:rPr lang="nl-NL" b="1" smtClean="0">
                <a:solidFill>
                  <a:srgbClr val="002060"/>
                </a:solidFill>
                <a:latin typeface="Arial" pitchFamily="34" charset="0"/>
                <a:cs typeface="Arial" pitchFamily="34" charset="0"/>
              </a:rPr>
              <a:t>And of course the issues you get everywhere when you use real data:</a:t>
            </a:r>
          </a:p>
          <a:p>
            <a:endParaRPr lang="nl-NL" b="1"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mtClean="0">
                <a:solidFill>
                  <a:srgbClr val="002060"/>
                </a:solidFill>
                <a:latin typeface="Arial" pitchFamily="34" charset="0"/>
                <a:cs typeface="Arial" pitchFamily="34" charset="0"/>
              </a:rPr>
              <a:t>the data is dirty</a:t>
            </a:r>
          </a:p>
          <a:p>
            <a:pPr marL="285750" indent="-285750">
              <a:buFont typeface="Arial" panose="020B0604020202020204" pitchFamily="34" charset="0"/>
              <a:buChar char="•"/>
            </a:pPr>
            <a:r>
              <a:rPr lang="nl-NL" smtClean="0">
                <a:solidFill>
                  <a:srgbClr val="002060"/>
                </a:solidFill>
                <a:latin typeface="Arial" pitchFamily="34" charset="0"/>
                <a:cs typeface="Arial" pitchFamily="34" charset="0"/>
              </a:rPr>
              <a:t>the data is incomplete</a:t>
            </a:r>
          </a:p>
          <a:p>
            <a:pPr marL="742950" lvl="1" indent="-285750">
              <a:buFont typeface="Arial" panose="020B0604020202020204" pitchFamily="34" charset="0"/>
              <a:buChar char="•"/>
            </a:pPr>
            <a:r>
              <a:rPr lang="nl-NL" smtClean="0">
                <a:solidFill>
                  <a:srgbClr val="002060"/>
                </a:solidFill>
                <a:latin typeface="Arial" pitchFamily="34" charset="0"/>
                <a:cs typeface="Arial" pitchFamily="34" charset="0"/>
              </a:rPr>
              <a:t>there is </a:t>
            </a:r>
            <a:r>
              <a:rPr lang="nl-NL" i="1" smtClean="0">
                <a:solidFill>
                  <a:srgbClr val="002060"/>
                </a:solidFill>
                <a:latin typeface="Arial" pitchFamily="34" charset="0"/>
                <a:cs typeface="Arial" pitchFamily="34" charset="0"/>
              </a:rPr>
              <a:t>always</a:t>
            </a:r>
            <a:r>
              <a:rPr lang="nl-NL" smtClean="0">
                <a:solidFill>
                  <a:srgbClr val="002060"/>
                </a:solidFill>
                <a:latin typeface="Arial" pitchFamily="34" charset="0"/>
                <a:cs typeface="Arial" pitchFamily="34" charset="0"/>
              </a:rPr>
              <a:t> missing data</a:t>
            </a:r>
          </a:p>
          <a:p>
            <a:pPr marL="285750" indent="-285750">
              <a:buFont typeface="Arial" panose="020B0604020202020204" pitchFamily="34" charset="0"/>
              <a:buChar char="•"/>
            </a:pPr>
            <a:r>
              <a:rPr lang="nl-NL" smtClean="0">
                <a:solidFill>
                  <a:srgbClr val="002060"/>
                </a:solidFill>
                <a:latin typeface="Arial" pitchFamily="34" charset="0"/>
                <a:cs typeface="Arial" pitchFamily="34" charset="0"/>
              </a:rPr>
              <a:t>you are building on data that was collected for reasons other than statistical analysis or building models.</a:t>
            </a:r>
            <a:endParaRPr lang="nl-NL" sz="160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1928812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3"/>
          <p:cNvSpPr txBox="1">
            <a:spLocks/>
          </p:cNvSpPr>
          <p:nvPr/>
        </p:nvSpPr>
        <p:spPr bwMode="auto">
          <a:xfrm>
            <a:off x="3175" y="-26988"/>
            <a:ext cx="4322763" cy="1089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defRPr>
                <a:solidFill>
                  <a:srgbClr val="000000"/>
                </a:solidFill>
                <a:latin typeface="Arial" pitchFamily="34" charset="0"/>
                <a:cs typeface="Arial" pitchFamily="34" charset="0"/>
              </a:defRPr>
            </a:lvl1pPr>
            <a:lvl2pPr marL="742950" indent="-285750" eaLnBrk="0" hangingPunct="0">
              <a:spcBef>
                <a:spcPct val="20000"/>
              </a:spcBef>
              <a:buFont typeface="Arial" pitchFamily="34" charset="0"/>
              <a:buBlip>
                <a:blip r:embed="rId3"/>
              </a:buBlip>
              <a:defRPr>
                <a:solidFill>
                  <a:srgbClr val="000000"/>
                </a:solidFill>
                <a:latin typeface="Arial" pitchFamily="34" charset="0"/>
                <a:cs typeface="Arial" pitchFamily="34" charset="0"/>
              </a:defRPr>
            </a:lvl2pPr>
            <a:lvl3pPr marL="1143000" indent="-228600" eaLnBrk="0" hangingPunct="0">
              <a:spcBef>
                <a:spcPct val="20000"/>
              </a:spcBef>
              <a:buFont typeface="Arial" pitchFamily="34" charset="0"/>
              <a:buBlip>
                <a:blip r:embed="rId4"/>
              </a:buBlip>
              <a:defRPr>
                <a:solidFill>
                  <a:srgbClr val="000000"/>
                </a:solidFill>
                <a:latin typeface="Arial" pitchFamily="34" charset="0"/>
                <a:cs typeface="Arial" pitchFamily="34" charset="0"/>
              </a:defRPr>
            </a:lvl3pPr>
            <a:lvl4pPr marL="1600200" indent="-228600" eaLnBrk="0" hangingPunct="0">
              <a:spcBef>
                <a:spcPct val="20000"/>
              </a:spcBef>
              <a:buFont typeface="Arial" pitchFamily="34" charset="0"/>
              <a:buBlip>
                <a:blip r:embed="rId5"/>
              </a:buBlip>
              <a:defRPr>
                <a:solidFill>
                  <a:srgbClr val="000000"/>
                </a:solidFill>
                <a:latin typeface="Arial" pitchFamily="34" charset="0"/>
                <a:cs typeface="Arial" pitchFamily="34" charset="0"/>
              </a:defRPr>
            </a:lvl4pPr>
            <a:lvl5pPr marL="2057400" indent="-228600" eaLnBrk="0" hangingPunct="0">
              <a:spcBef>
                <a:spcPct val="20000"/>
              </a:spcBef>
              <a:buFont typeface="Arial" pitchFamily="34" charset="0"/>
              <a:buChar char="»"/>
              <a:defRPr>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a:solidFill>
                  <a:schemeClr val="tx1"/>
                </a:solidFill>
                <a:latin typeface="Arial" pitchFamily="34" charset="0"/>
                <a:cs typeface="Arial" pitchFamily="34" charset="0"/>
              </a:defRPr>
            </a:lvl9pPr>
          </a:lstStyle>
          <a:p>
            <a:r>
              <a:rPr lang="nl-NL" altLang="en-US" sz="2000" b="1" smtClean="0">
                <a:solidFill>
                  <a:schemeClr val="bg1"/>
                </a:solidFill>
                <a:cs typeface="ヒラギノ角ゴ Pro W3"/>
              </a:rPr>
              <a:t>Legal and Ethical Challenges</a:t>
            </a:r>
          </a:p>
          <a:p>
            <a:r>
              <a:rPr lang="nl-NL" altLang="en-US" sz="1400" b="1" smtClean="0">
                <a:solidFill>
                  <a:schemeClr val="bg1"/>
                </a:solidFill>
                <a:cs typeface="ヒラギノ角ゴ Pro W3"/>
              </a:rPr>
              <a:t>just because you can, doesn’t mean you should</a:t>
            </a:r>
            <a:endParaRPr lang="nl-NL" altLang="en-US" sz="1400" b="1" dirty="0">
              <a:solidFill>
                <a:schemeClr val="bg1"/>
              </a:solidFill>
              <a:cs typeface="ヒラギノ角ゴ Pro W3"/>
            </a:endParaRPr>
          </a:p>
        </p:txBody>
      </p:sp>
      <p:sp>
        <p:nvSpPr>
          <p:cNvPr id="2" name="Tekstvak 1"/>
          <p:cNvSpPr txBox="1"/>
          <p:nvPr/>
        </p:nvSpPr>
        <p:spPr>
          <a:xfrm>
            <a:off x="107504" y="6405140"/>
            <a:ext cx="576064" cy="452860"/>
          </a:xfrm>
          <a:prstGeom prst="rect">
            <a:avLst/>
          </a:prstGeom>
          <a:noFill/>
        </p:spPr>
        <p:txBody>
          <a:bodyPr wrap="square" rtlCol="0">
            <a:noAutofit/>
          </a:bodyPr>
          <a:lstStyle/>
          <a:p>
            <a:fld id="{595F814D-53EC-49C2-AA78-F3B9E1642CEF}" type="slidenum">
              <a:rPr lang="nl-NL" sz="1600" smtClean="0">
                <a:solidFill>
                  <a:schemeClr val="bg1"/>
                </a:solidFill>
                <a:latin typeface="Arial" pitchFamily="34" charset="0"/>
                <a:cs typeface="Arial" pitchFamily="34" charset="0"/>
              </a:rPr>
              <a:t>9</a:t>
            </a:fld>
            <a:endParaRPr lang="nl-NL" sz="1600" dirty="0" smtClean="0">
              <a:solidFill>
                <a:schemeClr val="bg1"/>
              </a:solidFill>
              <a:latin typeface="Arial" pitchFamily="34" charset="0"/>
              <a:cs typeface="Arial" pitchFamily="34" charset="0"/>
            </a:endParaRPr>
          </a:p>
        </p:txBody>
      </p:sp>
      <p:sp>
        <p:nvSpPr>
          <p:cNvPr id="9" name="Tekstvak 8"/>
          <p:cNvSpPr txBox="1"/>
          <p:nvPr/>
        </p:nvSpPr>
        <p:spPr>
          <a:xfrm>
            <a:off x="6372200" y="6405140"/>
            <a:ext cx="2592288" cy="404664"/>
          </a:xfrm>
          <a:prstGeom prst="rect">
            <a:avLst/>
          </a:prstGeom>
          <a:noFill/>
        </p:spPr>
        <p:txBody>
          <a:bodyPr wrap="square" rtlCol="0">
            <a:noAutofit/>
          </a:bodyPr>
          <a:lstStyle/>
          <a:p>
            <a:pPr algn="r"/>
            <a:r>
              <a:rPr lang="nl-NL" sz="1600" smtClean="0">
                <a:solidFill>
                  <a:schemeClr val="bg1"/>
                </a:solidFill>
                <a:latin typeface="Arial" pitchFamily="34" charset="0"/>
                <a:cs typeface="Arial" pitchFamily="34" charset="0"/>
              </a:rPr>
              <a:t>D&amp;A, Belastingdienst</a:t>
            </a:r>
            <a:endParaRPr lang="nl-NL" sz="1600" dirty="0" smtClean="0">
              <a:solidFill>
                <a:schemeClr val="bg1"/>
              </a:solidFill>
              <a:latin typeface="Arial" pitchFamily="34" charset="0"/>
              <a:cs typeface="Arial" pitchFamily="34" charset="0"/>
            </a:endParaRPr>
          </a:p>
        </p:txBody>
      </p:sp>
      <p:sp>
        <p:nvSpPr>
          <p:cNvPr id="3" name="Rechthoek 2"/>
          <p:cNvSpPr/>
          <p:nvPr/>
        </p:nvSpPr>
        <p:spPr>
          <a:xfrm>
            <a:off x="133578" y="1062038"/>
            <a:ext cx="8796758" cy="5509200"/>
          </a:xfrm>
          <a:prstGeom prst="rect">
            <a:avLst/>
          </a:prstGeom>
          <a:ln>
            <a:noFill/>
          </a:ln>
        </p:spPr>
        <p:txBody>
          <a:bodyPr wrap="square">
            <a:spAutoFit/>
          </a:bodyPr>
          <a:lstStyle/>
          <a:p>
            <a:r>
              <a:rPr lang="nl-NL" sz="1600" b="1" smtClean="0">
                <a:solidFill>
                  <a:srgbClr val="002060"/>
                </a:solidFill>
                <a:latin typeface="Arial" pitchFamily="34" charset="0"/>
                <a:cs typeface="Arial" pitchFamily="34" charset="0"/>
              </a:rPr>
              <a:t>Oversight: </a:t>
            </a: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we have a </a:t>
            </a:r>
            <a:r>
              <a:rPr lang="nl-NL" sz="1600" b="1" smtClean="0">
                <a:solidFill>
                  <a:srgbClr val="002060"/>
                </a:solidFill>
                <a:latin typeface="Arial" pitchFamily="34" charset="0"/>
                <a:cs typeface="Arial" pitchFamily="34" charset="0"/>
              </a:rPr>
              <a:t>legal need to treat citizens equally</a:t>
            </a:r>
            <a:r>
              <a:rPr lang="nl-NL" sz="1600" smtClean="0">
                <a:solidFill>
                  <a:srgbClr val="002060"/>
                </a:solidFill>
                <a:latin typeface="Arial" pitchFamily="34" charset="0"/>
                <a:cs typeface="Arial" pitchFamily="34" charset="0"/>
              </a:rPr>
              <a:t>, </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so can we ethically do A/B testing?</a:t>
            </a:r>
          </a:p>
          <a:p>
            <a:pPr marL="742950" lvl="1"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no matter their income / wealth</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small errors happen more often than big ones, so models have a tendancy to select taxpayer accounts with low income or small errors </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AnotherTaxAuthority </a:t>
            </a:r>
            <a:r>
              <a:rPr lang="nl-NL" sz="1600">
                <a:solidFill>
                  <a:srgbClr val="002060"/>
                </a:solidFill>
                <a:latin typeface="Arial" pitchFamily="34" charset="0"/>
                <a:cs typeface="Arial" pitchFamily="34" charset="0"/>
              </a:rPr>
              <a:t>had to turn one of its models aimed at businesses off, </a:t>
            </a:r>
            <a:r>
              <a:rPr lang="nl-NL" sz="1600" smtClean="0">
                <a:solidFill>
                  <a:srgbClr val="002060"/>
                </a:solidFill>
                <a:latin typeface="Arial" pitchFamily="34" charset="0"/>
                <a:cs typeface="Arial" pitchFamily="34" charset="0"/>
              </a:rPr>
              <a:t>because </a:t>
            </a:r>
            <a:r>
              <a:rPr lang="nl-NL" sz="1600">
                <a:solidFill>
                  <a:srgbClr val="002060"/>
                </a:solidFill>
                <a:latin typeface="Arial" pitchFamily="34" charset="0"/>
                <a:cs typeface="Arial" pitchFamily="34" charset="0"/>
              </a:rPr>
              <a:t>it </a:t>
            </a:r>
            <a:r>
              <a:rPr lang="nl-NL" sz="1600" smtClean="0">
                <a:solidFill>
                  <a:srgbClr val="002060"/>
                </a:solidFill>
                <a:latin typeface="Arial" pitchFamily="34" charset="0"/>
                <a:cs typeface="Arial" pitchFamily="34" charset="0"/>
              </a:rPr>
              <a:t>not only was it selecting more small businesses than large business, </a:t>
            </a:r>
            <a:r>
              <a:rPr lang="nl-NL" sz="1600">
                <a:solidFill>
                  <a:srgbClr val="002060"/>
                </a:solidFill>
                <a:latin typeface="Arial" pitchFamily="34" charset="0"/>
                <a:cs typeface="Arial" pitchFamily="34" charset="0"/>
              </a:rPr>
              <a:t>but </a:t>
            </a:r>
            <a:r>
              <a:rPr lang="nl-NL" sz="1600" smtClean="0">
                <a:solidFill>
                  <a:srgbClr val="002060"/>
                </a:solidFill>
                <a:latin typeface="Arial" pitchFamily="34" charset="0"/>
                <a:cs typeface="Arial" pitchFamily="34" charset="0"/>
              </a:rPr>
              <a:t>it was repeatedly selecting the </a:t>
            </a:r>
            <a:r>
              <a:rPr lang="nl-NL" sz="1600" i="1">
                <a:solidFill>
                  <a:srgbClr val="002060"/>
                </a:solidFill>
                <a:latin typeface="Arial" pitchFamily="34" charset="0"/>
                <a:cs typeface="Arial" pitchFamily="34" charset="0"/>
              </a:rPr>
              <a:t>same</a:t>
            </a:r>
            <a:r>
              <a:rPr lang="nl-NL" sz="1600">
                <a:solidFill>
                  <a:srgbClr val="002060"/>
                </a:solidFill>
                <a:latin typeface="Arial" pitchFamily="34" charset="0"/>
                <a:cs typeface="Arial" pitchFamily="34" charset="0"/>
              </a:rPr>
              <a:t> small </a:t>
            </a:r>
            <a:r>
              <a:rPr lang="nl-NL" sz="1600" smtClean="0">
                <a:solidFill>
                  <a:srgbClr val="002060"/>
                </a:solidFill>
                <a:latin typeface="Arial" pitchFamily="34" charset="0"/>
                <a:cs typeface="Arial" pitchFamily="34" charset="0"/>
              </a:rPr>
              <a:t>businesses.</a:t>
            </a:r>
          </a:p>
          <a:p>
            <a:pPr marL="742950" lvl="1" indent="-285750">
              <a:buFont typeface="Arial" panose="020B0604020202020204" pitchFamily="34" charset="0"/>
              <a:buChar char="•"/>
            </a:pPr>
            <a:endParaRPr lang="nl-NL" sz="1600" smtClean="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We are </a:t>
            </a:r>
            <a:r>
              <a:rPr lang="nl-NL" sz="1600" b="1" smtClean="0">
                <a:solidFill>
                  <a:srgbClr val="002060"/>
                </a:solidFill>
                <a:latin typeface="Arial" pitchFamily="34" charset="0"/>
                <a:cs typeface="Arial" pitchFamily="34" charset="0"/>
              </a:rPr>
              <a:t>not allowed to discriminate on the basis of age, gender, race </a:t>
            </a:r>
            <a:r>
              <a:rPr lang="nl-NL" sz="1600" smtClean="0">
                <a:solidFill>
                  <a:srgbClr val="002060"/>
                </a:solidFill>
                <a:latin typeface="Arial" pitchFamily="34" charset="0"/>
                <a:cs typeface="Arial" pitchFamily="34" charset="0"/>
              </a:rPr>
              <a:t>.... </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but it’s surprisingly easy to do this by accident, for instance using location data can end up being a proxy for race as many ethnic minorities live in clusters. </a:t>
            </a:r>
          </a:p>
          <a:p>
            <a:pPr marL="742950" lvl="1" indent="-285750">
              <a:buFont typeface="Arial" panose="020B0604020202020204" pitchFamily="34" charset="0"/>
              <a:buChar char="•"/>
            </a:pPr>
            <a:endParaRPr lang="nl-NL" sz="1600">
              <a:solidFill>
                <a:srgbClr val="002060"/>
              </a:solidFill>
              <a:latin typeface="Arial" pitchFamily="34" charset="0"/>
              <a:cs typeface="Arial" pitchFamily="34" charset="0"/>
            </a:endParaRPr>
          </a:p>
          <a:p>
            <a:pPr marL="285750" indent="-285750">
              <a:buFont typeface="Arial" panose="020B0604020202020204" pitchFamily="34" charset="0"/>
              <a:buChar char="•"/>
            </a:pPr>
            <a:r>
              <a:rPr lang="nl-NL" sz="1600" smtClean="0">
                <a:solidFill>
                  <a:srgbClr val="002060"/>
                </a:solidFill>
                <a:latin typeface="Arial" pitchFamily="34" charset="0"/>
                <a:cs typeface="Arial" pitchFamily="34" charset="0"/>
              </a:rPr>
              <a:t>And sometimes discriminatory, </a:t>
            </a:r>
            <a:r>
              <a:rPr lang="nl-NL" sz="1600" i="1" smtClean="0">
                <a:solidFill>
                  <a:srgbClr val="002060"/>
                </a:solidFill>
                <a:latin typeface="Arial" pitchFamily="34" charset="0"/>
                <a:cs typeface="Arial" pitchFamily="34" charset="0"/>
              </a:rPr>
              <a:t>in the legal sense</a:t>
            </a:r>
            <a:r>
              <a:rPr lang="nl-NL" sz="1600" smtClean="0">
                <a:solidFill>
                  <a:srgbClr val="002060"/>
                </a:solidFill>
                <a:latin typeface="Arial" pitchFamily="34" charset="0"/>
                <a:cs typeface="Arial" pitchFamily="34" charset="0"/>
              </a:rPr>
              <a:t>, factors are discriminatory, </a:t>
            </a:r>
            <a:r>
              <a:rPr lang="nl-NL" sz="1600" i="1" smtClean="0">
                <a:solidFill>
                  <a:srgbClr val="002060"/>
                </a:solidFill>
                <a:latin typeface="Arial" pitchFamily="34" charset="0"/>
                <a:cs typeface="Arial" pitchFamily="34" charset="0"/>
              </a:rPr>
              <a:t>in the statistical sense</a:t>
            </a:r>
            <a:r>
              <a:rPr lang="nl-NL" sz="1600" smtClean="0">
                <a:solidFill>
                  <a:srgbClr val="002060"/>
                </a:solidFill>
                <a:latin typeface="Arial" pitchFamily="34" charset="0"/>
                <a:cs typeface="Arial" pitchFamily="34" charset="0"/>
              </a:rPr>
              <a:t>:</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recent immigrants tend to be more likely </a:t>
            </a:r>
            <a:r>
              <a:rPr lang="nl-NL" sz="1600">
                <a:solidFill>
                  <a:srgbClr val="002060"/>
                </a:solidFill>
                <a:latin typeface="Arial" pitchFamily="34" charset="0"/>
                <a:cs typeface="Arial" pitchFamily="34" charset="0"/>
              </a:rPr>
              <a:t>than the general </a:t>
            </a:r>
            <a:r>
              <a:rPr lang="nl-NL" sz="1600" smtClean="0">
                <a:solidFill>
                  <a:srgbClr val="002060"/>
                </a:solidFill>
                <a:latin typeface="Arial" pitchFamily="34" charset="0"/>
                <a:cs typeface="Arial" pitchFamily="34" charset="0"/>
              </a:rPr>
              <a:t>population to have incorrectly declared their tax </a:t>
            </a:r>
          </a:p>
          <a:p>
            <a:pPr marL="742950" lvl="1" indent="-285750">
              <a:buFont typeface="Arial" panose="020B0604020202020204" pitchFamily="34" charset="0"/>
              <a:buChar char="•"/>
            </a:pPr>
            <a:r>
              <a:rPr lang="nl-NL" sz="1600" smtClean="0">
                <a:solidFill>
                  <a:srgbClr val="002060"/>
                </a:solidFill>
                <a:latin typeface="Arial" pitchFamily="34" charset="0"/>
                <a:cs typeface="Arial" pitchFamily="34" charset="0"/>
              </a:rPr>
              <a:t>because getting to know a new tax system, in a language you may not understand, is difficult, so you are likely to make an error.</a:t>
            </a:r>
          </a:p>
          <a:p>
            <a:endParaRPr lang="nl-NL" sz="1600" smtClean="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24343202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itelpagina zonder afbeelding">
  <a:themeElements>
    <a:clrScheme name="">
      <a:dk1>
        <a:srgbClr val="000000"/>
      </a:dk1>
      <a:lt1>
        <a:srgbClr val="FFFFFF"/>
      </a:lt1>
      <a:dk2>
        <a:srgbClr val="9ACCD4"/>
      </a:dk2>
      <a:lt2>
        <a:srgbClr val="EEECE1"/>
      </a:lt2>
      <a:accent1>
        <a:srgbClr val="9ACCD4"/>
      </a:accent1>
      <a:accent2>
        <a:srgbClr val="6ED9AD"/>
      </a:accent2>
      <a:accent3>
        <a:srgbClr val="FFFFFF"/>
      </a:accent3>
      <a:accent4>
        <a:srgbClr val="000000"/>
      </a:accent4>
      <a:accent5>
        <a:srgbClr val="CAE2E6"/>
      </a:accent5>
      <a:accent6>
        <a:srgbClr val="63C49C"/>
      </a:accent6>
      <a:hlink>
        <a:srgbClr val="4E9625"/>
      </a:hlink>
      <a:folHlink>
        <a:srgbClr val="60652A"/>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600" b="0" i="0" u="none" strike="noStrike" cap="none" normalizeH="0" baseline="0" smtClean="0">
            <a:ln>
              <a:noFill/>
            </a:ln>
            <a:solidFill>
              <a:srgbClr val="000000"/>
            </a:solidFill>
            <a:effectLst/>
            <a:latin typeface="Marlett" pitchFamily="2" charset="2"/>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600" b="0" i="0" u="none" strike="noStrike" cap="none" normalizeH="0" baseline="0" smtClean="0">
            <a:ln>
              <a:noFill/>
            </a:ln>
            <a:solidFill>
              <a:srgbClr val="000000"/>
            </a:solidFill>
            <a:effectLst/>
            <a:latin typeface="Marlett" pitchFamily="2" charset="2"/>
            <a:cs typeface="Arial" charset="0"/>
          </a:defRPr>
        </a:defPPr>
      </a:lstStyle>
    </a:lnDef>
  </a:objectDefaults>
  <a:extraClrSchemeLst>
    <a:extraClrScheme>
      <a:clrScheme name="Titelpagina zonder afbeelding 1">
        <a:dk1>
          <a:srgbClr val="000000"/>
        </a:dk1>
        <a:lt1>
          <a:srgbClr val="FFFFFF"/>
        </a:lt1>
        <a:dk2>
          <a:srgbClr val="529D26"/>
        </a:dk2>
        <a:lt2>
          <a:srgbClr val="EEECE1"/>
        </a:lt2>
        <a:accent1>
          <a:srgbClr val="529D26"/>
        </a:accent1>
        <a:accent2>
          <a:srgbClr val="24C2B0"/>
        </a:accent2>
        <a:accent3>
          <a:srgbClr val="FFFFFF"/>
        </a:accent3>
        <a:accent4>
          <a:srgbClr val="000000"/>
        </a:accent4>
        <a:accent5>
          <a:srgbClr val="B3CCAC"/>
        </a:accent5>
        <a:accent6>
          <a:srgbClr val="20B09F"/>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Titelpagina zonder afbeelding 2">
        <a:dk1>
          <a:srgbClr val="000000"/>
        </a:dk1>
        <a:lt1>
          <a:srgbClr val="FFFFFF"/>
        </a:lt1>
        <a:dk2>
          <a:srgbClr val="529D26"/>
        </a:dk2>
        <a:lt2>
          <a:srgbClr val="EEECE1"/>
        </a:lt2>
        <a:accent1>
          <a:srgbClr val="58AE8B"/>
        </a:accent1>
        <a:accent2>
          <a:srgbClr val="2494C5"/>
        </a:accent2>
        <a:accent3>
          <a:srgbClr val="FFFFFF"/>
        </a:accent3>
        <a:accent4>
          <a:srgbClr val="000000"/>
        </a:accent4>
        <a:accent5>
          <a:srgbClr val="B4D3C4"/>
        </a:accent5>
        <a:accent6>
          <a:srgbClr val="2086B2"/>
        </a:accent6>
        <a:hlink>
          <a:srgbClr val="9ACCD4"/>
        </a:hlink>
        <a:folHlink>
          <a:srgbClr val="A10086"/>
        </a:folHlink>
      </a:clrScheme>
      <a:clrMap bg1="lt1" tx1="dk1" bg2="lt2" tx2="dk2" accent1="accent1" accent2="accent2" accent3="accent3" accent4="accent4" accent5="accent5" accent6="accent6" hlink="hlink" folHlink="folHlink"/>
    </a:extraClrScheme>
    <a:extraClrScheme>
      <a:clrScheme name="Titelpagina zonder afbeelding 3">
        <a:dk1>
          <a:srgbClr val="000000"/>
        </a:dk1>
        <a:lt1>
          <a:srgbClr val="FFFFFF"/>
        </a:lt1>
        <a:dk2>
          <a:srgbClr val="529D26"/>
        </a:dk2>
        <a:lt2>
          <a:srgbClr val="EEECE1"/>
        </a:lt2>
        <a:accent1>
          <a:srgbClr val="529D26"/>
        </a:accent1>
        <a:accent2>
          <a:srgbClr val="58AE8B"/>
        </a:accent2>
        <a:accent3>
          <a:srgbClr val="FFFFFF"/>
        </a:accent3>
        <a:accent4>
          <a:srgbClr val="000000"/>
        </a:accent4>
        <a:accent5>
          <a:srgbClr val="B3CCAC"/>
        </a:accent5>
        <a:accent6>
          <a:srgbClr val="4F9D7D"/>
        </a:accent6>
        <a:hlink>
          <a:srgbClr val="2494C5"/>
        </a:hlink>
        <a:folHlink>
          <a:srgbClr val="9ACCD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ekstpagina">
  <a:themeElements>
    <a:clrScheme name="">
      <a:dk1>
        <a:srgbClr val="000000"/>
      </a:dk1>
      <a:lt1>
        <a:srgbClr val="FFFFFF"/>
      </a:lt1>
      <a:dk2>
        <a:srgbClr val="9ACCD4"/>
      </a:dk2>
      <a:lt2>
        <a:srgbClr val="EEECE1"/>
      </a:lt2>
      <a:accent1>
        <a:srgbClr val="9ACCD4"/>
      </a:accent1>
      <a:accent2>
        <a:srgbClr val="6ED9AD"/>
      </a:accent2>
      <a:accent3>
        <a:srgbClr val="FFFFFF"/>
      </a:accent3>
      <a:accent4>
        <a:srgbClr val="000000"/>
      </a:accent4>
      <a:accent5>
        <a:srgbClr val="CAE2E6"/>
      </a:accent5>
      <a:accent6>
        <a:srgbClr val="63C49C"/>
      </a:accent6>
      <a:hlink>
        <a:srgbClr val="4E9625"/>
      </a:hlink>
      <a:folHlink>
        <a:srgbClr val="60652A"/>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600" b="0" i="0" u="none" strike="noStrike" cap="none" normalizeH="0" baseline="0" smtClean="0">
            <a:ln>
              <a:noFill/>
            </a:ln>
            <a:solidFill>
              <a:srgbClr val="000000"/>
            </a:solidFill>
            <a:effectLst/>
            <a:latin typeface="Marlett" pitchFamily="2" charset="2"/>
            <a:cs typeface="Arial" charset="0"/>
          </a:defRPr>
        </a:defPPr>
      </a:lstStyle>
    </a:spDef>
    <a:lnDef>
      <a:spPr bwMode="auto">
        <a:noFill/>
        <a:ln w="9525" cap="flat" cmpd="sng" algn="ctr">
          <a:solidFill>
            <a:schemeClr val="tx2">
              <a:lumMod val="50000"/>
            </a:schemeClr>
          </a:solidFill>
          <a:prstDash val="solid"/>
          <a:round/>
          <a:headEnd type="none" w="med" len="med"/>
          <a:tailEnd type="arrow"/>
        </a:ln>
        <a:effectLst/>
      </a:spPr>
      <a:bodyPr/>
      <a:lstStyle/>
    </a:lnDef>
    <a:txDef>
      <a:spPr>
        <a:noFill/>
      </a:spPr>
      <a:bodyPr wrap="square" rtlCol="0">
        <a:noAutofit/>
      </a:bodyPr>
      <a:lstStyle>
        <a:defPPr>
          <a:defRPr sz="1600" dirty="0" smtClean="0">
            <a:latin typeface="Arial" pitchFamily="34" charset="0"/>
            <a:cs typeface="Arial" pitchFamily="34" charset="0"/>
          </a:defRPr>
        </a:defPPr>
      </a:lstStyle>
    </a:txDef>
  </a:objectDefaults>
  <a:extraClrSchemeLst>
    <a:extraClrScheme>
      <a:clrScheme name="5_Standaardontwerp 1">
        <a:dk1>
          <a:srgbClr val="000000"/>
        </a:dk1>
        <a:lt1>
          <a:srgbClr val="FFFFFF"/>
        </a:lt1>
        <a:dk2>
          <a:srgbClr val="529D26"/>
        </a:dk2>
        <a:lt2>
          <a:srgbClr val="EEECE1"/>
        </a:lt2>
        <a:accent1>
          <a:srgbClr val="529D26"/>
        </a:accent1>
        <a:accent2>
          <a:srgbClr val="24C2B0"/>
        </a:accent2>
        <a:accent3>
          <a:srgbClr val="FFFFFF"/>
        </a:accent3>
        <a:accent4>
          <a:srgbClr val="000000"/>
        </a:accent4>
        <a:accent5>
          <a:srgbClr val="B3CCAC"/>
        </a:accent5>
        <a:accent6>
          <a:srgbClr val="20B09F"/>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5_Standaardontwerp 2">
        <a:dk1>
          <a:srgbClr val="000000"/>
        </a:dk1>
        <a:lt1>
          <a:srgbClr val="FFFFFF"/>
        </a:lt1>
        <a:dk2>
          <a:srgbClr val="529D26"/>
        </a:dk2>
        <a:lt2>
          <a:srgbClr val="EEECE1"/>
        </a:lt2>
        <a:accent1>
          <a:srgbClr val="58AE8B"/>
        </a:accent1>
        <a:accent2>
          <a:srgbClr val="2494C5"/>
        </a:accent2>
        <a:accent3>
          <a:srgbClr val="FFFFFF"/>
        </a:accent3>
        <a:accent4>
          <a:srgbClr val="000000"/>
        </a:accent4>
        <a:accent5>
          <a:srgbClr val="B4D3C4"/>
        </a:accent5>
        <a:accent6>
          <a:srgbClr val="2086B2"/>
        </a:accent6>
        <a:hlink>
          <a:srgbClr val="9ACCD4"/>
        </a:hlink>
        <a:folHlink>
          <a:srgbClr val="A10086"/>
        </a:folHlink>
      </a:clrScheme>
      <a:clrMap bg1="lt1" tx1="dk1" bg2="lt2" tx2="dk2" accent1="accent1" accent2="accent2" accent3="accent3" accent4="accent4" accent5="accent5" accent6="accent6" hlink="hlink" folHlink="folHlink"/>
    </a:extraClrScheme>
    <a:extraClrScheme>
      <a:clrScheme name="5_Standaardontwerp 3">
        <a:dk1>
          <a:srgbClr val="000000"/>
        </a:dk1>
        <a:lt1>
          <a:srgbClr val="FFFFFF"/>
        </a:lt1>
        <a:dk2>
          <a:srgbClr val="529D26"/>
        </a:dk2>
        <a:lt2>
          <a:srgbClr val="EEECE1"/>
        </a:lt2>
        <a:accent1>
          <a:srgbClr val="529D26"/>
        </a:accent1>
        <a:accent2>
          <a:srgbClr val="58AE8B"/>
        </a:accent2>
        <a:accent3>
          <a:srgbClr val="FFFFFF"/>
        </a:accent3>
        <a:accent4>
          <a:srgbClr val="000000"/>
        </a:accent4>
        <a:accent5>
          <a:srgbClr val="B3CCAC"/>
        </a:accent5>
        <a:accent6>
          <a:srgbClr val="4F9D7D"/>
        </a:accent6>
        <a:hlink>
          <a:srgbClr val="2494C5"/>
        </a:hlink>
        <a:folHlink>
          <a:srgbClr val="9ACCD4"/>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Tekstpagina">
  <a:themeElements>
    <a:clrScheme name="">
      <a:dk1>
        <a:srgbClr val="000000"/>
      </a:dk1>
      <a:lt1>
        <a:srgbClr val="FFFFFF"/>
      </a:lt1>
      <a:dk2>
        <a:srgbClr val="9ACCD4"/>
      </a:dk2>
      <a:lt2>
        <a:srgbClr val="EEECE1"/>
      </a:lt2>
      <a:accent1>
        <a:srgbClr val="9ACCD4"/>
      </a:accent1>
      <a:accent2>
        <a:srgbClr val="6ED9AD"/>
      </a:accent2>
      <a:accent3>
        <a:srgbClr val="FFFFFF"/>
      </a:accent3>
      <a:accent4>
        <a:srgbClr val="000000"/>
      </a:accent4>
      <a:accent5>
        <a:srgbClr val="CAE2E6"/>
      </a:accent5>
      <a:accent6>
        <a:srgbClr val="63C49C"/>
      </a:accent6>
      <a:hlink>
        <a:srgbClr val="4E9625"/>
      </a:hlink>
      <a:folHlink>
        <a:srgbClr val="60652A"/>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600" b="0" i="0" u="none" strike="noStrike" cap="none" normalizeH="0" baseline="0" smtClean="0">
            <a:ln>
              <a:noFill/>
            </a:ln>
            <a:solidFill>
              <a:srgbClr val="000000"/>
            </a:solidFill>
            <a:effectLst/>
            <a:latin typeface="Marlett" pitchFamily="2" charset="2"/>
            <a:cs typeface="Arial" charset="0"/>
          </a:defRPr>
        </a:defPPr>
      </a:lstStyle>
    </a:spDef>
    <a:lnDef>
      <a:spPr bwMode="auto">
        <a:noFill/>
        <a:ln w="9525" cap="flat" cmpd="sng" algn="ctr">
          <a:solidFill>
            <a:schemeClr val="tx2">
              <a:lumMod val="50000"/>
            </a:schemeClr>
          </a:solidFill>
          <a:prstDash val="solid"/>
          <a:round/>
          <a:headEnd type="none" w="med" len="med"/>
          <a:tailEnd type="arrow"/>
        </a:ln>
        <a:effectLst/>
      </a:spPr>
      <a:bodyPr/>
      <a:lstStyle/>
    </a:lnDef>
    <a:txDef>
      <a:spPr>
        <a:noFill/>
      </a:spPr>
      <a:bodyPr wrap="square" rtlCol="0">
        <a:noAutofit/>
      </a:bodyPr>
      <a:lstStyle>
        <a:defPPr>
          <a:defRPr sz="1600" dirty="0" smtClean="0">
            <a:latin typeface="Arial" pitchFamily="34" charset="0"/>
            <a:cs typeface="Arial" pitchFamily="34" charset="0"/>
          </a:defRPr>
        </a:defPPr>
      </a:lstStyle>
    </a:txDef>
  </a:objectDefaults>
  <a:extraClrSchemeLst>
    <a:extraClrScheme>
      <a:clrScheme name="5_Standaardontwerp 1">
        <a:dk1>
          <a:srgbClr val="000000"/>
        </a:dk1>
        <a:lt1>
          <a:srgbClr val="FFFFFF"/>
        </a:lt1>
        <a:dk2>
          <a:srgbClr val="529D26"/>
        </a:dk2>
        <a:lt2>
          <a:srgbClr val="EEECE1"/>
        </a:lt2>
        <a:accent1>
          <a:srgbClr val="529D26"/>
        </a:accent1>
        <a:accent2>
          <a:srgbClr val="24C2B0"/>
        </a:accent2>
        <a:accent3>
          <a:srgbClr val="FFFFFF"/>
        </a:accent3>
        <a:accent4>
          <a:srgbClr val="000000"/>
        </a:accent4>
        <a:accent5>
          <a:srgbClr val="B3CCAC"/>
        </a:accent5>
        <a:accent6>
          <a:srgbClr val="20B09F"/>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5_Standaardontwerp 2">
        <a:dk1>
          <a:srgbClr val="000000"/>
        </a:dk1>
        <a:lt1>
          <a:srgbClr val="FFFFFF"/>
        </a:lt1>
        <a:dk2>
          <a:srgbClr val="529D26"/>
        </a:dk2>
        <a:lt2>
          <a:srgbClr val="EEECE1"/>
        </a:lt2>
        <a:accent1>
          <a:srgbClr val="58AE8B"/>
        </a:accent1>
        <a:accent2>
          <a:srgbClr val="2494C5"/>
        </a:accent2>
        <a:accent3>
          <a:srgbClr val="FFFFFF"/>
        </a:accent3>
        <a:accent4>
          <a:srgbClr val="000000"/>
        </a:accent4>
        <a:accent5>
          <a:srgbClr val="B4D3C4"/>
        </a:accent5>
        <a:accent6>
          <a:srgbClr val="2086B2"/>
        </a:accent6>
        <a:hlink>
          <a:srgbClr val="9ACCD4"/>
        </a:hlink>
        <a:folHlink>
          <a:srgbClr val="A10086"/>
        </a:folHlink>
      </a:clrScheme>
      <a:clrMap bg1="lt1" tx1="dk1" bg2="lt2" tx2="dk2" accent1="accent1" accent2="accent2" accent3="accent3" accent4="accent4" accent5="accent5" accent6="accent6" hlink="hlink" folHlink="folHlink"/>
    </a:extraClrScheme>
    <a:extraClrScheme>
      <a:clrScheme name="5_Standaardontwerp 3">
        <a:dk1>
          <a:srgbClr val="000000"/>
        </a:dk1>
        <a:lt1>
          <a:srgbClr val="FFFFFF"/>
        </a:lt1>
        <a:dk2>
          <a:srgbClr val="529D26"/>
        </a:dk2>
        <a:lt2>
          <a:srgbClr val="EEECE1"/>
        </a:lt2>
        <a:accent1>
          <a:srgbClr val="529D26"/>
        </a:accent1>
        <a:accent2>
          <a:srgbClr val="58AE8B"/>
        </a:accent2>
        <a:accent3>
          <a:srgbClr val="FFFFFF"/>
        </a:accent3>
        <a:accent4>
          <a:srgbClr val="000000"/>
        </a:accent4>
        <a:accent5>
          <a:srgbClr val="B3CCAC"/>
        </a:accent5>
        <a:accent6>
          <a:srgbClr val="4F9D7D"/>
        </a:accent6>
        <a:hlink>
          <a:srgbClr val="2494C5"/>
        </a:hlink>
        <a:folHlink>
          <a:srgbClr val="9ACCD4"/>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Tekstpagina">
  <a:themeElements>
    <a:clrScheme name="">
      <a:dk1>
        <a:srgbClr val="000000"/>
      </a:dk1>
      <a:lt1>
        <a:srgbClr val="FFFFFF"/>
      </a:lt1>
      <a:dk2>
        <a:srgbClr val="9ACCD4"/>
      </a:dk2>
      <a:lt2>
        <a:srgbClr val="EEECE1"/>
      </a:lt2>
      <a:accent1>
        <a:srgbClr val="9ACCD4"/>
      </a:accent1>
      <a:accent2>
        <a:srgbClr val="6ED9AD"/>
      </a:accent2>
      <a:accent3>
        <a:srgbClr val="FFFFFF"/>
      </a:accent3>
      <a:accent4>
        <a:srgbClr val="000000"/>
      </a:accent4>
      <a:accent5>
        <a:srgbClr val="CAE2E6"/>
      </a:accent5>
      <a:accent6>
        <a:srgbClr val="63C49C"/>
      </a:accent6>
      <a:hlink>
        <a:srgbClr val="4E9625"/>
      </a:hlink>
      <a:folHlink>
        <a:srgbClr val="60652A"/>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600" b="0" i="0" u="none" strike="noStrike" cap="none" normalizeH="0" baseline="0" smtClean="0">
            <a:ln>
              <a:noFill/>
            </a:ln>
            <a:solidFill>
              <a:srgbClr val="000000"/>
            </a:solidFill>
            <a:effectLst/>
            <a:latin typeface="Marlett" pitchFamily="2" charset="2"/>
            <a:cs typeface="Arial" charset="0"/>
          </a:defRPr>
        </a:defPPr>
      </a:lstStyle>
    </a:spDef>
    <a:lnDef>
      <a:spPr bwMode="auto">
        <a:noFill/>
        <a:ln w="9525" cap="flat" cmpd="sng" algn="ctr">
          <a:solidFill>
            <a:schemeClr val="tx2">
              <a:lumMod val="50000"/>
            </a:schemeClr>
          </a:solidFill>
          <a:prstDash val="solid"/>
          <a:round/>
          <a:headEnd type="none" w="med" len="med"/>
          <a:tailEnd type="arrow"/>
        </a:ln>
        <a:effectLst/>
      </a:spPr>
      <a:bodyPr/>
      <a:lstStyle/>
    </a:lnDef>
    <a:txDef>
      <a:spPr>
        <a:noFill/>
      </a:spPr>
      <a:bodyPr wrap="square" rtlCol="0">
        <a:noAutofit/>
      </a:bodyPr>
      <a:lstStyle>
        <a:defPPr>
          <a:defRPr sz="1600" dirty="0" smtClean="0">
            <a:latin typeface="Arial" pitchFamily="34" charset="0"/>
            <a:cs typeface="Arial" pitchFamily="34" charset="0"/>
          </a:defRPr>
        </a:defPPr>
      </a:lstStyle>
    </a:txDef>
  </a:objectDefaults>
  <a:extraClrSchemeLst>
    <a:extraClrScheme>
      <a:clrScheme name="5_Standaardontwerp 1">
        <a:dk1>
          <a:srgbClr val="000000"/>
        </a:dk1>
        <a:lt1>
          <a:srgbClr val="FFFFFF"/>
        </a:lt1>
        <a:dk2>
          <a:srgbClr val="529D26"/>
        </a:dk2>
        <a:lt2>
          <a:srgbClr val="EEECE1"/>
        </a:lt2>
        <a:accent1>
          <a:srgbClr val="529D26"/>
        </a:accent1>
        <a:accent2>
          <a:srgbClr val="24C2B0"/>
        </a:accent2>
        <a:accent3>
          <a:srgbClr val="FFFFFF"/>
        </a:accent3>
        <a:accent4>
          <a:srgbClr val="000000"/>
        </a:accent4>
        <a:accent5>
          <a:srgbClr val="B3CCAC"/>
        </a:accent5>
        <a:accent6>
          <a:srgbClr val="20B09F"/>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5_Standaardontwerp 2">
        <a:dk1>
          <a:srgbClr val="000000"/>
        </a:dk1>
        <a:lt1>
          <a:srgbClr val="FFFFFF"/>
        </a:lt1>
        <a:dk2>
          <a:srgbClr val="529D26"/>
        </a:dk2>
        <a:lt2>
          <a:srgbClr val="EEECE1"/>
        </a:lt2>
        <a:accent1>
          <a:srgbClr val="58AE8B"/>
        </a:accent1>
        <a:accent2>
          <a:srgbClr val="2494C5"/>
        </a:accent2>
        <a:accent3>
          <a:srgbClr val="FFFFFF"/>
        </a:accent3>
        <a:accent4>
          <a:srgbClr val="000000"/>
        </a:accent4>
        <a:accent5>
          <a:srgbClr val="B4D3C4"/>
        </a:accent5>
        <a:accent6>
          <a:srgbClr val="2086B2"/>
        </a:accent6>
        <a:hlink>
          <a:srgbClr val="9ACCD4"/>
        </a:hlink>
        <a:folHlink>
          <a:srgbClr val="A10086"/>
        </a:folHlink>
      </a:clrScheme>
      <a:clrMap bg1="lt1" tx1="dk1" bg2="lt2" tx2="dk2" accent1="accent1" accent2="accent2" accent3="accent3" accent4="accent4" accent5="accent5" accent6="accent6" hlink="hlink" folHlink="folHlink"/>
    </a:extraClrScheme>
    <a:extraClrScheme>
      <a:clrScheme name="5_Standaardontwerp 3">
        <a:dk1>
          <a:srgbClr val="000000"/>
        </a:dk1>
        <a:lt1>
          <a:srgbClr val="FFFFFF"/>
        </a:lt1>
        <a:dk2>
          <a:srgbClr val="529D26"/>
        </a:dk2>
        <a:lt2>
          <a:srgbClr val="EEECE1"/>
        </a:lt2>
        <a:accent1>
          <a:srgbClr val="529D26"/>
        </a:accent1>
        <a:accent2>
          <a:srgbClr val="58AE8B"/>
        </a:accent2>
        <a:accent3>
          <a:srgbClr val="FFFFFF"/>
        </a:accent3>
        <a:accent4>
          <a:srgbClr val="000000"/>
        </a:accent4>
        <a:accent5>
          <a:srgbClr val="B3CCAC"/>
        </a:accent5>
        <a:accent6>
          <a:srgbClr val="4F9D7D"/>
        </a:accent6>
        <a:hlink>
          <a:srgbClr val="2494C5"/>
        </a:hlink>
        <a:folHlink>
          <a:srgbClr val="9ACCD4"/>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6142</TotalTime>
  <Words>2646</Words>
  <Application>Microsoft Office PowerPoint</Application>
  <PresentationFormat>On-screen Show (4:3)</PresentationFormat>
  <Paragraphs>745</Paragraphs>
  <Slides>19</Slides>
  <Notes>18</Notes>
  <HiddenSlides>0</HiddenSlides>
  <MMClips>0</MMClips>
  <ScaleCrop>false</ScaleCrop>
  <HeadingPairs>
    <vt:vector size="4" baseType="variant">
      <vt:variant>
        <vt:lpstr>Theme</vt:lpstr>
      </vt:variant>
      <vt:variant>
        <vt:i4>4</vt:i4>
      </vt:variant>
      <vt:variant>
        <vt:lpstr>Slide Titles</vt:lpstr>
      </vt:variant>
      <vt:variant>
        <vt:i4>19</vt:i4>
      </vt:variant>
    </vt:vector>
  </HeadingPairs>
  <TitlesOfParts>
    <vt:vector size="23" baseType="lpstr">
      <vt:lpstr>1_Titelpagina zonder afbeelding</vt:lpstr>
      <vt:lpstr>1_Tekstpagina</vt:lpstr>
      <vt:lpstr>2_Tekstpagina</vt:lpstr>
      <vt:lpstr>3_Tekstpagina</vt:lpstr>
      <vt:lpstr>Data Science in Practice: Current Challenges, Future Opportunities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Practical Data Science: model building is a cycle</vt:lpstr>
      <vt:lpstr>PowerPoint Presentation</vt:lpstr>
      <vt:lpstr>PowerPoint Presentation</vt:lpstr>
      <vt:lpstr>PowerPoint Presentation</vt:lpstr>
      <vt:lpstr>PowerPoint Presentation</vt:lpstr>
      <vt:lpstr>PowerPoint Presentation</vt:lpstr>
    </vt:vector>
  </TitlesOfParts>
  <Company>Ministerie van Financiën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Risicomodellen voor Dummies</dc:title>
  <dc:creator>Kelly Kuijpers</dc:creator>
  <cp:lastModifiedBy>Hellemons, J.W.</cp:lastModifiedBy>
  <cp:revision>226</cp:revision>
  <dcterms:created xsi:type="dcterms:W3CDTF">2015-05-08T09:55:46Z</dcterms:created>
  <dcterms:modified xsi:type="dcterms:W3CDTF">2016-11-01T12:53:13Z</dcterms:modified>
</cp:coreProperties>
</file>