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8"/>
  </p:notesMasterIdLst>
  <p:handoutMasterIdLst>
    <p:handoutMasterId r:id="rId9"/>
  </p:handoutMasterIdLst>
  <p:sldIdLst>
    <p:sldId id="260" r:id="rId5"/>
    <p:sldId id="258" r:id="rId6"/>
    <p:sldId id="259" r:id="rId7"/>
  </p:sldIdLst>
  <p:sldSz cx="30275213" cy="42803763"/>
  <p:notesSz cx="6858000" cy="9144000"/>
  <p:defaultTextStyle>
    <a:defPPr>
      <a:defRPr lang="en-US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B81"/>
    <a:srgbClr val="001158"/>
    <a:srgbClr val="F46E31"/>
    <a:srgbClr val="F46E32"/>
    <a:srgbClr val="283C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0F2F1A-6392-4572-B5CA-7E9BA69B0404}" v="411" dt="2022-07-27T08:32:06.9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11" d="100"/>
          <a:sy n="11" d="100"/>
        </p:scale>
        <p:origin x="28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omen, I.A.M. (Ivonne)" userId="c5985e77-6d87-4220-a0d8-ffc48774a15e" providerId="ADAL" clId="{E00F2F1A-6392-4572-B5CA-7E9BA69B0404}"/>
    <pc:docChg chg="undo redo custSel addSld delSld modSld addMainMaster delMainMaster modMainMaster modNotesMaster">
      <pc:chgData name="Koomen, I.A.M. (Ivonne)" userId="c5985e77-6d87-4220-a0d8-ffc48774a15e" providerId="ADAL" clId="{E00F2F1A-6392-4572-B5CA-7E9BA69B0404}" dt="2022-07-27T08:32:31.410" v="1703" actId="20577"/>
      <pc:docMkLst>
        <pc:docMk/>
      </pc:docMkLst>
      <pc:sldChg chg="modSp del mod setBg">
        <pc:chgData name="Koomen, I.A.M. (Ivonne)" userId="c5985e77-6d87-4220-a0d8-ffc48774a15e" providerId="ADAL" clId="{E00F2F1A-6392-4572-B5CA-7E9BA69B0404}" dt="2022-07-26T10:06:00.336" v="299" actId="47"/>
        <pc:sldMkLst>
          <pc:docMk/>
          <pc:sldMk cId="3011256091" sldId="256"/>
        </pc:sldMkLst>
        <pc:spChg chg="mod">
          <ac:chgData name="Koomen, I.A.M. (Ivonne)" userId="c5985e77-6d87-4220-a0d8-ffc48774a15e" providerId="ADAL" clId="{E00F2F1A-6392-4572-B5CA-7E9BA69B0404}" dt="2022-07-26T09:15:15.805" v="142" actId="1076"/>
          <ac:spMkLst>
            <pc:docMk/>
            <pc:sldMk cId="3011256091" sldId="256"/>
            <ac:spMk id="24" creationId="{00000000-0000-0000-0000-000000000000}"/>
          </ac:spMkLst>
        </pc:spChg>
      </pc:sldChg>
      <pc:sldChg chg="del">
        <pc:chgData name="Koomen, I.A.M. (Ivonne)" userId="c5985e77-6d87-4220-a0d8-ffc48774a15e" providerId="ADAL" clId="{E00F2F1A-6392-4572-B5CA-7E9BA69B0404}" dt="2022-07-26T08:56:34.742" v="28" actId="47"/>
        <pc:sldMkLst>
          <pc:docMk/>
          <pc:sldMk cId="452002963" sldId="257"/>
        </pc:sldMkLst>
      </pc:sldChg>
      <pc:sldChg chg="addSp modSp new del mod">
        <pc:chgData name="Koomen, I.A.M. (Ivonne)" userId="c5985e77-6d87-4220-a0d8-ffc48774a15e" providerId="ADAL" clId="{E00F2F1A-6392-4572-B5CA-7E9BA69B0404}" dt="2022-07-26T10:05:55.587" v="298" actId="47"/>
        <pc:sldMkLst>
          <pc:docMk/>
          <pc:sldMk cId="3727775783" sldId="257"/>
        </pc:sldMkLst>
        <pc:spChg chg="add mod">
          <ac:chgData name="Koomen, I.A.M. (Ivonne)" userId="c5985e77-6d87-4220-a0d8-ffc48774a15e" providerId="ADAL" clId="{E00F2F1A-6392-4572-B5CA-7E9BA69B0404}" dt="2022-07-26T09:08:44.122" v="121" actId="1076"/>
          <ac:spMkLst>
            <pc:docMk/>
            <pc:sldMk cId="3727775783" sldId="257"/>
            <ac:spMk id="2" creationId="{DF9428B3-8BD1-9017-60F8-6622EF6C545B}"/>
          </ac:spMkLst>
        </pc:spChg>
        <pc:spChg chg="add mod">
          <ac:chgData name="Koomen, I.A.M. (Ivonne)" userId="c5985e77-6d87-4220-a0d8-ffc48774a15e" providerId="ADAL" clId="{E00F2F1A-6392-4572-B5CA-7E9BA69B0404}" dt="2022-07-26T08:58:54.825" v="39"/>
          <ac:spMkLst>
            <pc:docMk/>
            <pc:sldMk cId="3727775783" sldId="257"/>
            <ac:spMk id="3" creationId="{0F498F30-D8FA-440D-409C-A627A80C8713}"/>
          </ac:spMkLst>
        </pc:spChg>
        <pc:spChg chg="add mod">
          <ac:chgData name="Koomen, I.A.M. (Ivonne)" userId="c5985e77-6d87-4220-a0d8-ffc48774a15e" providerId="ADAL" clId="{E00F2F1A-6392-4572-B5CA-7E9BA69B0404}" dt="2022-07-26T09:06:27.741" v="73" actId="20577"/>
          <ac:spMkLst>
            <pc:docMk/>
            <pc:sldMk cId="3727775783" sldId="257"/>
            <ac:spMk id="4" creationId="{6DD04DB1-664E-AED0-F2C6-9D173B77F706}"/>
          </ac:spMkLst>
        </pc:spChg>
        <pc:spChg chg="add mod">
          <ac:chgData name="Koomen, I.A.M. (Ivonne)" userId="c5985e77-6d87-4220-a0d8-ffc48774a15e" providerId="ADAL" clId="{E00F2F1A-6392-4572-B5CA-7E9BA69B0404}" dt="2022-07-26T09:06:56.717" v="99" actId="20577"/>
          <ac:spMkLst>
            <pc:docMk/>
            <pc:sldMk cId="3727775783" sldId="257"/>
            <ac:spMk id="5" creationId="{1EF7A519-7806-574C-C0FA-0EAD032B8099}"/>
          </ac:spMkLst>
        </pc:spChg>
        <pc:spChg chg="add mod">
          <ac:chgData name="Koomen, I.A.M. (Ivonne)" userId="c5985e77-6d87-4220-a0d8-ffc48774a15e" providerId="ADAL" clId="{E00F2F1A-6392-4572-B5CA-7E9BA69B0404}" dt="2022-07-26T09:07:56.978" v="117" actId="1076"/>
          <ac:spMkLst>
            <pc:docMk/>
            <pc:sldMk cId="3727775783" sldId="257"/>
            <ac:spMk id="6" creationId="{83810011-D0B4-87DA-DF2C-766B6FCF74E4}"/>
          </ac:spMkLst>
        </pc:spChg>
        <pc:spChg chg="add mod">
          <ac:chgData name="Koomen, I.A.M. (Ivonne)" userId="c5985e77-6d87-4220-a0d8-ffc48774a15e" providerId="ADAL" clId="{E00F2F1A-6392-4572-B5CA-7E9BA69B0404}" dt="2022-07-26T09:07:53.222" v="116" actId="1076"/>
          <ac:spMkLst>
            <pc:docMk/>
            <pc:sldMk cId="3727775783" sldId="257"/>
            <ac:spMk id="7" creationId="{7B605142-9B3F-99A8-5BCA-39ED19908E51}"/>
          </ac:spMkLst>
        </pc:spChg>
        <pc:spChg chg="add mod">
          <ac:chgData name="Koomen, I.A.M. (Ivonne)" userId="c5985e77-6d87-4220-a0d8-ffc48774a15e" providerId="ADAL" clId="{E00F2F1A-6392-4572-B5CA-7E9BA69B0404}" dt="2022-07-26T09:07:44.267" v="114" actId="1076"/>
          <ac:spMkLst>
            <pc:docMk/>
            <pc:sldMk cId="3727775783" sldId="257"/>
            <ac:spMk id="8" creationId="{5BC30C91-6838-2797-BD4B-9FE3C60B7231}"/>
          </ac:spMkLst>
        </pc:spChg>
        <pc:spChg chg="add mod">
          <ac:chgData name="Koomen, I.A.M. (Ivonne)" userId="c5985e77-6d87-4220-a0d8-ffc48774a15e" providerId="ADAL" clId="{E00F2F1A-6392-4572-B5CA-7E9BA69B0404}" dt="2022-07-26T09:07:48.595" v="115" actId="1076"/>
          <ac:spMkLst>
            <pc:docMk/>
            <pc:sldMk cId="3727775783" sldId="257"/>
            <ac:spMk id="9" creationId="{EE6C1DDB-AD57-36EB-6760-DBBDC96748A6}"/>
          </ac:spMkLst>
        </pc:spChg>
        <pc:spChg chg="add mod">
          <ac:chgData name="Koomen, I.A.M. (Ivonne)" userId="c5985e77-6d87-4220-a0d8-ffc48774a15e" providerId="ADAL" clId="{E00F2F1A-6392-4572-B5CA-7E9BA69B0404}" dt="2022-07-26T09:07:38.546" v="113" actId="1076"/>
          <ac:spMkLst>
            <pc:docMk/>
            <pc:sldMk cId="3727775783" sldId="257"/>
            <ac:spMk id="10" creationId="{B7FA4980-E461-DE2E-5540-3597CE15EC05}"/>
          </ac:spMkLst>
        </pc:spChg>
        <pc:spChg chg="add mod">
          <ac:chgData name="Koomen, I.A.M. (Ivonne)" userId="c5985e77-6d87-4220-a0d8-ffc48774a15e" providerId="ADAL" clId="{E00F2F1A-6392-4572-B5CA-7E9BA69B0404}" dt="2022-07-26T09:07:36.246" v="112" actId="1076"/>
          <ac:spMkLst>
            <pc:docMk/>
            <pc:sldMk cId="3727775783" sldId="257"/>
            <ac:spMk id="11" creationId="{52A4CF91-619D-20F6-1A55-95AEFB64B328}"/>
          </ac:spMkLst>
        </pc:spChg>
        <pc:spChg chg="add mod">
          <ac:chgData name="Koomen, I.A.M. (Ivonne)" userId="c5985e77-6d87-4220-a0d8-ffc48774a15e" providerId="ADAL" clId="{E00F2F1A-6392-4572-B5CA-7E9BA69B0404}" dt="2022-07-26T09:10:12.124" v="141" actId="20577"/>
          <ac:spMkLst>
            <pc:docMk/>
            <pc:sldMk cId="3727775783" sldId="257"/>
            <ac:spMk id="12" creationId="{B3F5F363-6462-6CE2-EB8A-20DCEF5AD128}"/>
          </ac:spMkLst>
        </pc:spChg>
      </pc:sldChg>
      <pc:sldChg chg="addSp delSp modSp mod">
        <pc:chgData name="Koomen, I.A.M. (Ivonne)" userId="c5985e77-6d87-4220-a0d8-ffc48774a15e" providerId="ADAL" clId="{E00F2F1A-6392-4572-B5CA-7E9BA69B0404}" dt="2022-07-27T08:27:31.052" v="1691" actId="14100"/>
        <pc:sldMkLst>
          <pc:docMk/>
          <pc:sldMk cId="37212195" sldId="258"/>
        </pc:sldMkLst>
        <pc:spChg chg="mod">
          <ac:chgData name="Koomen, I.A.M. (Ivonne)" userId="c5985e77-6d87-4220-a0d8-ffc48774a15e" providerId="ADAL" clId="{E00F2F1A-6392-4572-B5CA-7E9BA69B0404}" dt="2022-07-27T08:27:31.052" v="1691" actId="14100"/>
          <ac:spMkLst>
            <pc:docMk/>
            <pc:sldMk cId="37212195" sldId="258"/>
            <ac:spMk id="2" creationId="{DF9428B3-8BD1-9017-60F8-6622EF6C545B}"/>
          </ac:spMkLst>
        </pc:spChg>
        <pc:spChg chg="del mod">
          <ac:chgData name="Koomen, I.A.M. (Ivonne)" userId="c5985e77-6d87-4220-a0d8-ffc48774a15e" providerId="ADAL" clId="{E00F2F1A-6392-4572-B5CA-7E9BA69B0404}" dt="2022-07-27T08:27:23.795" v="1690" actId="478"/>
          <ac:spMkLst>
            <pc:docMk/>
            <pc:sldMk cId="37212195" sldId="258"/>
            <ac:spMk id="3" creationId="{0F498F30-D8FA-440D-409C-A627A80C8713}"/>
          </ac:spMkLst>
        </pc:spChg>
        <pc:spChg chg="mod">
          <ac:chgData name="Koomen, I.A.M. (Ivonne)" userId="c5985e77-6d87-4220-a0d8-ffc48774a15e" providerId="ADAL" clId="{E00F2F1A-6392-4572-B5CA-7E9BA69B0404}" dt="2022-07-26T10:15:24.713" v="357"/>
          <ac:spMkLst>
            <pc:docMk/>
            <pc:sldMk cId="37212195" sldId="258"/>
            <ac:spMk id="4" creationId="{6DD04DB1-664E-AED0-F2C6-9D173B77F706}"/>
          </ac:spMkLst>
        </pc:spChg>
        <pc:spChg chg="mod">
          <ac:chgData name="Koomen, I.A.M. (Ivonne)" userId="c5985e77-6d87-4220-a0d8-ffc48774a15e" providerId="ADAL" clId="{E00F2F1A-6392-4572-B5CA-7E9BA69B0404}" dt="2022-07-26T10:15:24.713" v="357"/>
          <ac:spMkLst>
            <pc:docMk/>
            <pc:sldMk cId="37212195" sldId="258"/>
            <ac:spMk id="5" creationId="{1EF7A519-7806-574C-C0FA-0EAD032B8099}"/>
          </ac:spMkLst>
        </pc:spChg>
        <pc:spChg chg="del mod">
          <ac:chgData name="Koomen, I.A.M. (Ivonne)" userId="c5985e77-6d87-4220-a0d8-ffc48774a15e" providerId="ADAL" clId="{E00F2F1A-6392-4572-B5CA-7E9BA69B0404}" dt="2022-07-26T09:21:53.035" v="160" actId="478"/>
          <ac:spMkLst>
            <pc:docMk/>
            <pc:sldMk cId="37212195" sldId="258"/>
            <ac:spMk id="6" creationId="{83810011-D0B4-87DA-DF2C-766B6FCF74E4}"/>
          </ac:spMkLst>
        </pc:spChg>
        <pc:spChg chg="del mod">
          <ac:chgData name="Koomen, I.A.M. (Ivonne)" userId="c5985e77-6d87-4220-a0d8-ffc48774a15e" providerId="ADAL" clId="{E00F2F1A-6392-4572-B5CA-7E9BA69B0404}" dt="2022-07-26T09:23:00.185" v="184" actId="478"/>
          <ac:spMkLst>
            <pc:docMk/>
            <pc:sldMk cId="37212195" sldId="258"/>
            <ac:spMk id="7" creationId="{7B605142-9B3F-99A8-5BCA-39ED19908E51}"/>
          </ac:spMkLst>
        </pc:spChg>
        <pc:spChg chg="mod">
          <ac:chgData name="Koomen, I.A.M. (Ivonne)" userId="c5985e77-6d87-4220-a0d8-ffc48774a15e" providerId="ADAL" clId="{E00F2F1A-6392-4572-B5CA-7E9BA69B0404}" dt="2022-07-27T07:40:24.538" v="509" actId="14100"/>
          <ac:spMkLst>
            <pc:docMk/>
            <pc:sldMk cId="37212195" sldId="258"/>
            <ac:spMk id="8" creationId="{5BC30C91-6838-2797-BD4B-9FE3C60B7231}"/>
          </ac:spMkLst>
        </pc:spChg>
        <pc:spChg chg="mod">
          <ac:chgData name="Koomen, I.A.M. (Ivonne)" userId="c5985e77-6d87-4220-a0d8-ffc48774a15e" providerId="ADAL" clId="{E00F2F1A-6392-4572-B5CA-7E9BA69B0404}" dt="2022-07-27T07:40:29.190" v="510" actId="14100"/>
          <ac:spMkLst>
            <pc:docMk/>
            <pc:sldMk cId="37212195" sldId="258"/>
            <ac:spMk id="9" creationId="{EE6C1DDB-AD57-36EB-6760-DBBDC96748A6}"/>
          </ac:spMkLst>
        </pc:spChg>
        <pc:spChg chg="mod">
          <ac:chgData name="Koomen, I.A.M. (Ivonne)" userId="c5985e77-6d87-4220-a0d8-ffc48774a15e" providerId="ADAL" clId="{E00F2F1A-6392-4572-B5CA-7E9BA69B0404}" dt="2022-07-27T07:39:59.950" v="508" actId="207"/>
          <ac:spMkLst>
            <pc:docMk/>
            <pc:sldMk cId="37212195" sldId="258"/>
            <ac:spMk id="10" creationId="{B7FA4980-E461-DE2E-5540-3597CE15EC05}"/>
          </ac:spMkLst>
        </pc:spChg>
        <pc:spChg chg="mod">
          <ac:chgData name="Koomen, I.A.M. (Ivonne)" userId="c5985e77-6d87-4220-a0d8-ffc48774a15e" providerId="ADAL" clId="{E00F2F1A-6392-4572-B5CA-7E9BA69B0404}" dt="2022-07-27T08:24:40.202" v="1645" actId="1076"/>
          <ac:spMkLst>
            <pc:docMk/>
            <pc:sldMk cId="37212195" sldId="258"/>
            <ac:spMk id="11" creationId="{52A4CF91-619D-20F6-1A55-95AEFB64B328}"/>
          </ac:spMkLst>
        </pc:spChg>
        <pc:spChg chg="mod">
          <ac:chgData name="Koomen, I.A.M. (Ivonne)" userId="c5985e77-6d87-4220-a0d8-ffc48774a15e" providerId="ADAL" clId="{E00F2F1A-6392-4572-B5CA-7E9BA69B0404}" dt="2022-07-27T08:09:35.313" v="1035" actId="1076"/>
          <ac:spMkLst>
            <pc:docMk/>
            <pc:sldMk cId="37212195" sldId="258"/>
            <ac:spMk id="12" creationId="{B3F5F363-6462-6CE2-EB8A-20DCEF5AD128}"/>
          </ac:spMkLst>
        </pc:spChg>
        <pc:spChg chg="add mod">
          <ac:chgData name="Koomen, I.A.M. (Ivonne)" userId="c5985e77-6d87-4220-a0d8-ffc48774a15e" providerId="ADAL" clId="{E00F2F1A-6392-4572-B5CA-7E9BA69B0404}" dt="2022-07-26T10:15:24.713" v="357"/>
          <ac:spMkLst>
            <pc:docMk/>
            <pc:sldMk cId="37212195" sldId="258"/>
            <ac:spMk id="13" creationId="{831705C1-6B92-D334-F838-4C4C8E0EF1D4}"/>
          </ac:spMkLst>
        </pc:spChg>
        <pc:spChg chg="add del mod">
          <ac:chgData name="Koomen, I.A.M. (Ivonne)" userId="c5985e77-6d87-4220-a0d8-ffc48774a15e" providerId="ADAL" clId="{E00F2F1A-6392-4572-B5CA-7E9BA69B0404}" dt="2022-07-26T09:29:41.318" v="290" actId="478"/>
          <ac:spMkLst>
            <pc:docMk/>
            <pc:sldMk cId="37212195" sldId="258"/>
            <ac:spMk id="14" creationId="{3B44BA64-A96E-E5D7-79D8-666159583859}"/>
          </ac:spMkLst>
        </pc:spChg>
        <pc:spChg chg="add mod">
          <ac:chgData name="Koomen, I.A.M. (Ivonne)" userId="c5985e77-6d87-4220-a0d8-ffc48774a15e" providerId="ADAL" clId="{E00F2F1A-6392-4572-B5CA-7E9BA69B0404}" dt="2022-07-27T07:38:00.797" v="422" actId="20577"/>
          <ac:spMkLst>
            <pc:docMk/>
            <pc:sldMk cId="37212195" sldId="258"/>
            <ac:spMk id="15" creationId="{F0BD6588-BF31-786E-5352-FC19F9F106D7}"/>
          </ac:spMkLst>
        </pc:spChg>
        <pc:spChg chg="add mod">
          <ac:chgData name="Koomen, I.A.M. (Ivonne)" userId="c5985e77-6d87-4220-a0d8-ffc48774a15e" providerId="ADAL" clId="{E00F2F1A-6392-4572-B5CA-7E9BA69B0404}" dt="2022-07-27T07:38:11.825" v="426" actId="20577"/>
          <ac:spMkLst>
            <pc:docMk/>
            <pc:sldMk cId="37212195" sldId="258"/>
            <ac:spMk id="16" creationId="{F5E32C0F-49AE-4A1D-5FCF-C14830A8D5E2}"/>
          </ac:spMkLst>
        </pc:spChg>
        <pc:spChg chg="add mod">
          <ac:chgData name="Koomen, I.A.M. (Ivonne)" userId="c5985e77-6d87-4220-a0d8-ffc48774a15e" providerId="ADAL" clId="{E00F2F1A-6392-4572-B5CA-7E9BA69B0404}" dt="2022-07-27T07:39:45.649" v="506" actId="1076"/>
          <ac:spMkLst>
            <pc:docMk/>
            <pc:sldMk cId="37212195" sldId="258"/>
            <ac:spMk id="17" creationId="{4CF14E96-19A0-600F-3FCB-9098A1083B41}"/>
          </ac:spMkLst>
        </pc:spChg>
        <pc:picChg chg="add mod">
          <ac:chgData name="Koomen, I.A.M. (Ivonne)" userId="c5985e77-6d87-4220-a0d8-ffc48774a15e" providerId="ADAL" clId="{E00F2F1A-6392-4572-B5CA-7E9BA69B0404}" dt="2022-07-27T07:40:39.441" v="511" actId="14100"/>
          <ac:picMkLst>
            <pc:docMk/>
            <pc:sldMk cId="37212195" sldId="258"/>
            <ac:picMk id="18" creationId="{5C615E5F-54D9-0AE3-AA2A-98F309CC6929}"/>
          </ac:picMkLst>
        </pc:picChg>
        <pc:picChg chg="add del mod">
          <ac:chgData name="Koomen, I.A.M. (Ivonne)" userId="c5985e77-6d87-4220-a0d8-ffc48774a15e" providerId="ADAL" clId="{E00F2F1A-6392-4572-B5CA-7E9BA69B0404}" dt="2022-07-26T09:26:23.441" v="268" actId="478"/>
          <ac:picMkLst>
            <pc:docMk/>
            <pc:sldMk cId="37212195" sldId="258"/>
            <ac:picMk id="1026" creationId="{7EACEB44-4681-3319-7BA8-22F53BBB4296}"/>
          </ac:picMkLst>
        </pc:picChg>
      </pc:sldChg>
      <pc:sldChg chg="new del">
        <pc:chgData name="Koomen, I.A.M. (Ivonne)" userId="c5985e77-6d87-4220-a0d8-ffc48774a15e" providerId="ADAL" clId="{E00F2F1A-6392-4572-B5CA-7E9BA69B0404}" dt="2022-07-26T10:13:22.293" v="348" actId="47"/>
        <pc:sldMkLst>
          <pc:docMk/>
          <pc:sldMk cId="637443621" sldId="259"/>
        </pc:sldMkLst>
      </pc:sldChg>
      <pc:sldChg chg="addSp modSp new mod">
        <pc:chgData name="Koomen, I.A.M. (Ivonne)" userId="c5985e77-6d87-4220-a0d8-ffc48774a15e" providerId="ADAL" clId="{E00F2F1A-6392-4572-B5CA-7E9BA69B0404}" dt="2022-07-27T08:27:41.992" v="1692" actId="14100"/>
        <pc:sldMkLst>
          <pc:docMk/>
          <pc:sldMk cId="2491208990" sldId="259"/>
        </pc:sldMkLst>
        <pc:spChg chg="mod">
          <ac:chgData name="Koomen, I.A.M. (Ivonne)" userId="c5985e77-6d87-4220-a0d8-ffc48774a15e" providerId="ADAL" clId="{E00F2F1A-6392-4572-B5CA-7E9BA69B0404}" dt="2022-07-27T08:23:50.218" v="1640" actId="20577"/>
          <ac:spMkLst>
            <pc:docMk/>
            <pc:sldMk cId="2491208990" sldId="259"/>
            <ac:spMk id="3" creationId="{E93B6918-1419-ADEE-5B8D-577D056990CA}"/>
          </ac:spMkLst>
        </pc:spChg>
        <pc:spChg chg="add mod">
          <ac:chgData name="Koomen, I.A.M. (Ivonne)" userId="c5985e77-6d87-4220-a0d8-ffc48774a15e" providerId="ADAL" clId="{E00F2F1A-6392-4572-B5CA-7E9BA69B0404}" dt="2022-07-27T08:09:56.940" v="1037" actId="1076"/>
          <ac:spMkLst>
            <pc:docMk/>
            <pc:sldMk cId="2491208990" sldId="259"/>
            <ac:spMk id="15" creationId="{B4A961F4-4205-9684-5D41-26A66FC26CC9}"/>
          </ac:spMkLst>
        </pc:spChg>
        <pc:spChg chg="add mod">
          <ac:chgData name="Koomen, I.A.M. (Ivonne)" userId="c5985e77-6d87-4220-a0d8-ffc48774a15e" providerId="ADAL" clId="{E00F2F1A-6392-4572-B5CA-7E9BA69B0404}" dt="2022-07-27T08:27:41.992" v="1692" actId="14100"/>
          <ac:spMkLst>
            <pc:docMk/>
            <pc:sldMk cId="2491208990" sldId="259"/>
            <ac:spMk id="16" creationId="{1DB2BF47-769F-A2DF-D729-4E07A4B74249}"/>
          </ac:spMkLst>
        </pc:spChg>
        <pc:spChg chg="add mod">
          <ac:chgData name="Koomen, I.A.M. (Ivonne)" userId="c5985e77-6d87-4220-a0d8-ffc48774a15e" providerId="ADAL" clId="{E00F2F1A-6392-4572-B5CA-7E9BA69B0404}" dt="2022-07-27T08:24:56.060" v="1648" actId="14100"/>
          <ac:spMkLst>
            <pc:docMk/>
            <pc:sldMk cId="2491208990" sldId="259"/>
            <ac:spMk id="17" creationId="{299C0CA0-FEB4-79FA-879B-1093CE27D072}"/>
          </ac:spMkLst>
        </pc:spChg>
      </pc:sldChg>
      <pc:sldChg chg="modSp new del mod">
        <pc:chgData name="Koomen, I.A.M. (Ivonne)" userId="c5985e77-6d87-4220-a0d8-ffc48774a15e" providerId="ADAL" clId="{E00F2F1A-6392-4572-B5CA-7E9BA69B0404}" dt="2022-07-27T08:04:10.687" v="985" actId="47"/>
        <pc:sldMkLst>
          <pc:docMk/>
          <pc:sldMk cId="4291250879" sldId="259"/>
        </pc:sldMkLst>
        <pc:spChg chg="mod">
          <ac:chgData name="Koomen, I.A.M. (Ivonne)" userId="c5985e77-6d87-4220-a0d8-ffc48774a15e" providerId="ADAL" clId="{E00F2F1A-6392-4572-B5CA-7E9BA69B0404}" dt="2022-07-27T07:59:12.529" v="899" actId="20577"/>
          <ac:spMkLst>
            <pc:docMk/>
            <pc:sldMk cId="4291250879" sldId="259"/>
            <ac:spMk id="9" creationId="{E7D15D25-85EB-7E49-7DDA-6EBFB3A51410}"/>
          </ac:spMkLst>
        </pc:spChg>
        <pc:spChg chg="mod">
          <ac:chgData name="Koomen, I.A.M. (Ivonne)" userId="c5985e77-6d87-4220-a0d8-ffc48774a15e" providerId="ADAL" clId="{E00F2F1A-6392-4572-B5CA-7E9BA69B0404}" dt="2022-07-27T07:59:16.962" v="904" actId="20577"/>
          <ac:spMkLst>
            <pc:docMk/>
            <pc:sldMk cId="4291250879" sldId="259"/>
            <ac:spMk id="11" creationId="{F4D290B0-2253-5A5C-C773-AA3A515266C8}"/>
          </ac:spMkLst>
        </pc:spChg>
      </pc:sldChg>
      <pc:sldChg chg="addSp delSp modSp new mod">
        <pc:chgData name="Koomen, I.A.M. (Ivonne)" userId="c5985e77-6d87-4220-a0d8-ffc48774a15e" providerId="ADAL" clId="{E00F2F1A-6392-4572-B5CA-7E9BA69B0404}" dt="2022-07-27T08:32:31.410" v="1703" actId="20577"/>
        <pc:sldMkLst>
          <pc:docMk/>
          <pc:sldMk cId="4112464718" sldId="260"/>
        </pc:sldMkLst>
        <pc:spChg chg="add mod">
          <ac:chgData name="Koomen, I.A.M. (Ivonne)" userId="c5985e77-6d87-4220-a0d8-ffc48774a15e" providerId="ADAL" clId="{E00F2F1A-6392-4572-B5CA-7E9BA69B0404}" dt="2022-07-27T08:10:53.384" v="1042" actId="1076"/>
          <ac:spMkLst>
            <pc:docMk/>
            <pc:sldMk cId="4112464718" sldId="260"/>
            <ac:spMk id="2" creationId="{151B2776-951A-8956-37FB-4B4FB5C1B278}"/>
          </ac:spMkLst>
        </pc:spChg>
        <pc:spChg chg="add mod">
          <ac:chgData name="Koomen, I.A.M. (Ivonne)" userId="c5985e77-6d87-4220-a0d8-ffc48774a15e" providerId="ADAL" clId="{E00F2F1A-6392-4572-B5CA-7E9BA69B0404}" dt="2022-07-27T08:10:31.556" v="1040"/>
          <ac:spMkLst>
            <pc:docMk/>
            <pc:sldMk cId="4112464718" sldId="260"/>
            <ac:spMk id="3" creationId="{79E8DB49-E920-3E9B-01BF-C42247072B9D}"/>
          </ac:spMkLst>
        </pc:spChg>
        <pc:spChg chg="add mod">
          <ac:chgData name="Koomen, I.A.M. (Ivonne)" userId="c5985e77-6d87-4220-a0d8-ffc48774a15e" providerId="ADAL" clId="{E00F2F1A-6392-4572-B5CA-7E9BA69B0404}" dt="2022-07-27T08:32:31.410" v="1703" actId="20577"/>
          <ac:spMkLst>
            <pc:docMk/>
            <pc:sldMk cId="4112464718" sldId="260"/>
            <ac:spMk id="4" creationId="{EC360B65-8330-9A54-1593-2D7051B57BA3}"/>
          </ac:spMkLst>
        </pc:spChg>
        <pc:spChg chg="add del mod">
          <ac:chgData name="Koomen, I.A.M. (Ivonne)" userId="c5985e77-6d87-4220-a0d8-ffc48774a15e" providerId="ADAL" clId="{E00F2F1A-6392-4572-B5CA-7E9BA69B0404}" dt="2022-07-27T08:22:13.246" v="1627" actId="478"/>
          <ac:spMkLst>
            <pc:docMk/>
            <pc:sldMk cId="4112464718" sldId="260"/>
            <ac:spMk id="5" creationId="{C082C041-2AC7-31DA-B2CA-76BDC1648B1F}"/>
          </ac:spMkLst>
        </pc:spChg>
        <pc:spChg chg="add del mod">
          <ac:chgData name="Koomen, I.A.M. (Ivonne)" userId="c5985e77-6d87-4220-a0d8-ffc48774a15e" providerId="ADAL" clId="{E00F2F1A-6392-4572-B5CA-7E9BA69B0404}" dt="2022-07-27T08:32:20.691" v="1700" actId="478"/>
          <ac:spMkLst>
            <pc:docMk/>
            <pc:sldMk cId="4112464718" sldId="260"/>
            <ac:spMk id="6" creationId="{1A7E0570-0DC4-D20B-C8B1-2920F92A1263}"/>
          </ac:spMkLst>
        </pc:spChg>
      </pc:sldChg>
      <pc:sldMasterChg chg="addSp delSp modSp mod addSldLayout delSldLayout modSldLayout">
        <pc:chgData name="Koomen, I.A.M. (Ivonne)" userId="c5985e77-6d87-4220-a0d8-ffc48774a15e" providerId="ADAL" clId="{E00F2F1A-6392-4572-B5CA-7E9BA69B0404}" dt="2022-07-27T08:24:27.587" v="1644" actId="478"/>
        <pc:sldMasterMkLst>
          <pc:docMk/>
          <pc:sldMasterMk cId="671122053" sldId="2147483660"/>
        </pc:sldMasterMkLst>
        <pc:spChg chg="mod ord">
          <ac:chgData name="Koomen, I.A.M. (Ivonne)" userId="c5985e77-6d87-4220-a0d8-ffc48774a15e" providerId="ADAL" clId="{E00F2F1A-6392-4572-B5CA-7E9BA69B0404}" dt="2022-07-26T10:33:38.206" v="368" actId="14100"/>
          <ac:spMkLst>
            <pc:docMk/>
            <pc:sldMasterMk cId="671122053" sldId="2147483660"/>
            <ac:spMk id="8" creationId="{22ADFC06-07E8-B2AA-1B31-AECA37AC261F}"/>
          </ac:spMkLst>
        </pc:spChg>
        <pc:spChg chg="mod">
          <ac:chgData name="Koomen, I.A.M. (Ivonne)" userId="c5985e77-6d87-4220-a0d8-ffc48774a15e" providerId="ADAL" clId="{E00F2F1A-6392-4572-B5CA-7E9BA69B0404}" dt="2022-07-26T10:15:24.713" v="357"/>
          <ac:spMkLst>
            <pc:docMk/>
            <pc:sldMasterMk cId="671122053" sldId="2147483660"/>
            <ac:spMk id="11" creationId="{BFDAD012-6D29-9F9F-410B-DCA64D874FDD}"/>
          </ac:spMkLst>
        </pc:spChg>
        <pc:spChg chg="add del mod">
          <ac:chgData name="Koomen, I.A.M. (Ivonne)" userId="c5985e77-6d87-4220-a0d8-ffc48774a15e" providerId="ADAL" clId="{E00F2F1A-6392-4572-B5CA-7E9BA69B0404}" dt="2022-07-27T08:05:09.552" v="988" actId="478"/>
          <ac:spMkLst>
            <pc:docMk/>
            <pc:sldMasterMk cId="671122053" sldId="2147483660"/>
            <ac:spMk id="14" creationId="{1AB00926-49F9-E904-5D01-C1586BD18305}"/>
          </ac:spMkLst>
        </pc:spChg>
        <pc:picChg chg="mod ord">
          <ac:chgData name="Koomen, I.A.M. (Ivonne)" userId="c5985e77-6d87-4220-a0d8-ffc48774a15e" providerId="ADAL" clId="{E00F2F1A-6392-4572-B5CA-7E9BA69B0404}" dt="2022-07-26T10:33:00.895" v="367" actId="167"/>
          <ac:picMkLst>
            <pc:docMk/>
            <pc:sldMasterMk cId="671122053" sldId="2147483660"/>
            <ac:picMk id="7" creationId="{303C3F24-E260-12B7-B107-9B5E3804F7B8}"/>
          </ac:picMkLst>
        </pc:picChg>
        <pc:picChg chg="mod">
          <ac:chgData name="Koomen, I.A.M. (Ivonne)" userId="c5985e77-6d87-4220-a0d8-ffc48774a15e" providerId="ADAL" clId="{E00F2F1A-6392-4572-B5CA-7E9BA69B0404}" dt="2022-07-26T10:15:24.713" v="357"/>
          <ac:picMkLst>
            <pc:docMk/>
            <pc:sldMasterMk cId="671122053" sldId="2147483660"/>
            <ac:picMk id="9" creationId="{711DB715-D1E2-F31D-9D0E-9B545773DFE9}"/>
          </ac:picMkLst>
        </pc:picChg>
        <pc:picChg chg="mod">
          <ac:chgData name="Koomen, I.A.M. (Ivonne)" userId="c5985e77-6d87-4220-a0d8-ffc48774a15e" providerId="ADAL" clId="{E00F2F1A-6392-4572-B5CA-7E9BA69B0404}" dt="2022-07-27T08:08:06.473" v="1029" actId="1076"/>
          <ac:picMkLst>
            <pc:docMk/>
            <pc:sldMasterMk cId="671122053" sldId="2147483660"/>
            <ac:picMk id="10" creationId="{44F1AD50-2CE6-4C9B-F214-0D6B7A6DFF56}"/>
          </ac:picMkLst>
        </pc:picChg>
        <pc:picChg chg="mod ord">
          <ac:chgData name="Koomen, I.A.M. (Ivonne)" userId="c5985e77-6d87-4220-a0d8-ffc48774a15e" providerId="ADAL" clId="{E00F2F1A-6392-4572-B5CA-7E9BA69B0404}" dt="2022-07-27T08:07:57.456" v="1027" actId="14100"/>
          <ac:picMkLst>
            <pc:docMk/>
            <pc:sldMasterMk cId="671122053" sldId="2147483660"/>
            <ac:picMk id="12" creationId="{9B0C875F-3B24-A8B6-DCA9-03035D2D7FBD}"/>
          </ac:picMkLst>
        </pc:picChg>
        <pc:picChg chg="mod">
          <ac:chgData name="Koomen, I.A.M. (Ivonne)" userId="c5985e77-6d87-4220-a0d8-ffc48774a15e" providerId="ADAL" clId="{E00F2F1A-6392-4572-B5CA-7E9BA69B0404}" dt="2022-07-27T08:08:01.134" v="1028" actId="1076"/>
          <ac:picMkLst>
            <pc:docMk/>
            <pc:sldMasterMk cId="671122053" sldId="2147483660"/>
            <ac:picMk id="13" creationId="{542F36B4-5242-879A-3E46-390BFEC863DD}"/>
          </ac:picMkLst>
        </pc:picChg>
        <pc:sldLayoutChg chg="delSp mod">
          <pc:chgData name="Koomen, I.A.M. (Ivonne)" userId="c5985e77-6d87-4220-a0d8-ffc48774a15e" providerId="ADAL" clId="{E00F2F1A-6392-4572-B5CA-7E9BA69B0404}" dt="2022-07-26T08:55:29.250" v="19" actId="478"/>
          <pc:sldLayoutMkLst>
            <pc:docMk/>
            <pc:sldMasterMk cId="671122053" sldId="2147483660"/>
            <pc:sldLayoutMk cId="889505651" sldId="2147483661"/>
          </pc:sldLayoutMkLst>
          <pc:spChg chg="del">
            <ac:chgData name="Koomen, I.A.M. (Ivonne)" userId="c5985e77-6d87-4220-a0d8-ffc48774a15e" providerId="ADAL" clId="{E00F2F1A-6392-4572-B5CA-7E9BA69B0404}" dt="2022-07-26T08:55:18.902" v="15" actId="478"/>
            <ac:spMkLst>
              <pc:docMk/>
              <pc:sldMasterMk cId="671122053" sldId="2147483660"/>
              <pc:sldLayoutMk cId="889505651" sldId="2147483661"/>
              <ac:spMk id="2" creationId="{00000000-0000-0000-0000-000000000000}"/>
            </ac:spMkLst>
          </pc:spChg>
          <pc:spChg chg="del">
            <ac:chgData name="Koomen, I.A.M. (Ivonne)" userId="c5985e77-6d87-4220-a0d8-ffc48774a15e" providerId="ADAL" clId="{E00F2F1A-6392-4572-B5CA-7E9BA69B0404}" dt="2022-07-26T08:55:21.069" v="16" actId="478"/>
            <ac:spMkLst>
              <pc:docMk/>
              <pc:sldMasterMk cId="671122053" sldId="2147483660"/>
              <pc:sldLayoutMk cId="889505651" sldId="2147483661"/>
              <ac:spMk id="3" creationId="{00000000-0000-0000-0000-000000000000}"/>
            </ac:spMkLst>
          </pc:spChg>
          <pc:spChg chg="del">
            <ac:chgData name="Koomen, I.A.M. (Ivonne)" userId="c5985e77-6d87-4220-a0d8-ffc48774a15e" providerId="ADAL" clId="{E00F2F1A-6392-4572-B5CA-7E9BA69B0404}" dt="2022-07-26T08:55:23.165" v="17" actId="478"/>
            <ac:spMkLst>
              <pc:docMk/>
              <pc:sldMasterMk cId="671122053" sldId="2147483660"/>
              <pc:sldLayoutMk cId="889505651" sldId="2147483661"/>
              <ac:spMk id="4" creationId="{00000000-0000-0000-0000-000000000000}"/>
            </ac:spMkLst>
          </pc:spChg>
          <pc:spChg chg="del">
            <ac:chgData name="Koomen, I.A.M. (Ivonne)" userId="c5985e77-6d87-4220-a0d8-ffc48774a15e" providerId="ADAL" clId="{E00F2F1A-6392-4572-B5CA-7E9BA69B0404}" dt="2022-07-26T08:55:28.012" v="18" actId="478"/>
            <ac:spMkLst>
              <pc:docMk/>
              <pc:sldMasterMk cId="671122053" sldId="2147483660"/>
              <pc:sldLayoutMk cId="889505651" sldId="2147483661"/>
              <ac:spMk id="5" creationId="{00000000-0000-0000-0000-000000000000}"/>
            </ac:spMkLst>
          </pc:spChg>
          <pc:spChg chg="del">
            <ac:chgData name="Koomen, I.A.M. (Ivonne)" userId="c5985e77-6d87-4220-a0d8-ffc48774a15e" providerId="ADAL" clId="{E00F2F1A-6392-4572-B5CA-7E9BA69B0404}" dt="2022-07-26T08:55:29.250" v="19" actId="478"/>
            <ac:spMkLst>
              <pc:docMk/>
              <pc:sldMasterMk cId="671122053" sldId="2147483660"/>
              <pc:sldLayoutMk cId="889505651" sldId="2147483661"/>
              <ac:spMk id="6" creationId="{00000000-0000-0000-0000-000000000000}"/>
            </ac:spMkLst>
          </pc:spChg>
        </pc:sldLayoutChg>
        <pc:sldLayoutChg chg="addSp delSp modSp mod">
          <pc:chgData name="Koomen, I.A.M. (Ivonne)" userId="c5985e77-6d87-4220-a0d8-ffc48774a15e" providerId="ADAL" clId="{E00F2F1A-6392-4572-B5CA-7E9BA69B0404}" dt="2022-07-27T08:24:27.587" v="1644" actId="478"/>
          <pc:sldLayoutMkLst>
            <pc:docMk/>
            <pc:sldMasterMk cId="671122053" sldId="2147483660"/>
            <pc:sldLayoutMk cId="1515103107" sldId="2147483662"/>
          </pc:sldLayoutMkLst>
          <pc:spChg chg="add mod">
            <ac:chgData name="Koomen, I.A.M. (Ivonne)" userId="c5985e77-6d87-4220-a0d8-ffc48774a15e" providerId="ADAL" clId="{E00F2F1A-6392-4572-B5CA-7E9BA69B0404}" dt="2022-07-27T08:08:40.508" v="1031" actId="1076"/>
            <ac:spMkLst>
              <pc:docMk/>
              <pc:sldMasterMk cId="671122053" sldId="2147483660"/>
              <pc:sldLayoutMk cId="1515103107" sldId="2147483662"/>
              <ac:spMk id="2" creationId="{B0191B22-D5C1-69A1-B41B-338D86668016}"/>
            </ac:spMkLst>
          </pc:spChg>
          <pc:spChg chg="add mod">
            <ac:chgData name="Koomen, I.A.M. (Ivonne)" userId="c5985e77-6d87-4220-a0d8-ffc48774a15e" providerId="ADAL" clId="{E00F2F1A-6392-4572-B5CA-7E9BA69B0404}" dt="2022-07-27T08:12:37.485" v="1054" actId="20577"/>
            <ac:spMkLst>
              <pc:docMk/>
              <pc:sldMasterMk cId="671122053" sldId="2147483660"/>
              <pc:sldLayoutMk cId="1515103107" sldId="2147483662"/>
              <ac:spMk id="3" creationId="{E6C22737-ACD3-7C99-7EF6-CF42687786DA}"/>
            </ac:spMkLst>
          </pc:spChg>
          <pc:spChg chg="add mod">
            <ac:chgData name="Koomen, I.A.M. (Ivonne)" userId="c5985e77-6d87-4220-a0d8-ffc48774a15e" providerId="ADAL" clId="{E00F2F1A-6392-4572-B5CA-7E9BA69B0404}" dt="2022-07-27T08:08:40.508" v="1031" actId="1076"/>
            <ac:spMkLst>
              <pc:docMk/>
              <pc:sldMasterMk cId="671122053" sldId="2147483660"/>
              <pc:sldLayoutMk cId="1515103107" sldId="2147483662"/>
              <ac:spMk id="4" creationId="{F71D0FE4-F5A3-E135-5740-F0EE86EB07BF}"/>
            </ac:spMkLst>
          </pc:spChg>
          <pc:spChg chg="add mod">
            <ac:chgData name="Koomen, I.A.M. (Ivonne)" userId="c5985e77-6d87-4220-a0d8-ffc48774a15e" providerId="ADAL" clId="{E00F2F1A-6392-4572-B5CA-7E9BA69B0404}" dt="2022-07-27T08:12:51.166" v="1066" actId="20577"/>
            <ac:spMkLst>
              <pc:docMk/>
              <pc:sldMasterMk cId="671122053" sldId="2147483660"/>
              <pc:sldLayoutMk cId="1515103107" sldId="2147483662"/>
              <ac:spMk id="5" creationId="{DACAC649-DEF3-90E5-43AE-936A86FD8E37}"/>
            </ac:spMkLst>
          </pc:spChg>
          <pc:spChg chg="add mod">
            <ac:chgData name="Koomen, I.A.M. (Ivonne)" userId="c5985e77-6d87-4220-a0d8-ffc48774a15e" providerId="ADAL" clId="{E00F2F1A-6392-4572-B5CA-7E9BA69B0404}" dt="2022-07-27T08:08:40.508" v="1031" actId="1076"/>
            <ac:spMkLst>
              <pc:docMk/>
              <pc:sldMasterMk cId="671122053" sldId="2147483660"/>
              <pc:sldLayoutMk cId="1515103107" sldId="2147483662"/>
              <ac:spMk id="6" creationId="{EB47F9D3-4413-C026-A918-4D480DA11785}"/>
            </ac:spMkLst>
          </pc:spChg>
          <pc:spChg chg="add del mod">
            <ac:chgData name="Koomen, I.A.M. (Ivonne)" userId="c5985e77-6d87-4220-a0d8-ffc48774a15e" providerId="ADAL" clId="{E00F2F1A-6392-4572-B5CA-7E9BA69B0404}" dt="2022-07-27T07:56:28.589" v="878" actId="478"/>
            <ac:spMkLst>
              <pc:docMk/>
              <pc:sldMasterMk cId="671122053" sldId="2147483660"/>
              <pc:sldLayoutMk cId="1515103107" sldId="2147483662"/>
              <ac:spMk id="7" creationId="{000B054B-8C66-D75B-ECBE-B78200DFDE71}"/>
            </ac:spMkLst>
          </pc:spChg>
          <pc:spChg chg="add mod">
            <ac:chgData name="Koomen, I.A.M. (Ivonne)" userId="c5985e77-6d87-4220-a0d8-ffc48774a15e" providerId="ADAL" clId="{E00F2F1A-6392-4572-B5CA-7E9BA69B0404}" dt="2022-07-27T08:08:40.508" v="1031" actId="1076"/>
            <ac:spMkLst>
              <pc:docMk/>
              <pc:sldMasterMk cId="671122053" sldId="2147483660"/>
              <pc:sldLayoutMk cId="1515103107" sldId="2147483662"/>
              <ac:spMk id="8" creationId="{5B8FEA96-7901-860E-4B6C-EB50C0518423}"/>
            </ac:spMkLst>
          </pc:spChg>
          <pc:spChg chg="add del mod">
            <ac:chgData name="Koomen, I.A.M. (Ivonne)" userId="c5985e77-6d87-4220-a0d8-ffc48774a15e" providerId="ADAL" clId="{E00F2F1A-6392-4572-B5CA-7E9BA69B0404}" dt="2022-07-27T07:56:41.688" v="880" actId="478"/>
            <ac:spMkLst>
              <pc:docMk/>
              <pc:sldMasterMk cId="671122053" sldId="2147483660"/>
              <pc:sldLayoutMk cId="1515103107" sldId="2147483662"/>
              <ac:spMk id="9" creationId="{B0356EEE-2558-8453-CD66-52D95BE18477}"/>
            </ac:spMkLst>
          </pc:spChg>
          <pc:spChg chg="add mod">
            <ac:chgData name="Koomen, I.A.M. (Ivonne)" userId="c5985e77-6d87-4220-a0d8-ffc48774a15e" providerId="ADAL" clId="{E00F2F1A-6392-4572-B5CA-7E9BA69B0404}" dt="2022-07-27T08:08:40.508" v="1031" actId="1076"/>
            <ac:spMkLst>
              <pc:docMk/>
              <pc:sldMasterMk cId="671122053" sldId="2147483660"/>
              <pc:sldLayoutMk cId="1515103107" sldId="2147483662"/>
              <ac:spMk id="10" creationId="{B6B51A55-0F40-D1A3-52BE-C14F418DCCAA}"/>
            </ac:spMkLst>
          </pc:spChg>
          <pc:spChg chg="add mod">
            <ac:chgData name="Koomen, I.A.M. (Ivonne)" userId="c5985e77-6d87-4220-a0d8-ffc48774a15e" providerId="ADAL" clId="{E00F2F1A-6392-4572-B5CA-7E9BA69B0404}" dt="2022-07-27T08:13:23.686" v="1102" actId="20577"/>
            <ac:spMkLst>
              <pc:docMk/>
              <pc:sldMasterMk cId="671122053" sldId="2147483660"/>
              <pc:sldLayoutMk cId="1515103107" sldId="2147483662"/>
              <ac:spMk id="11" creationId="{E7E74944-566A-3C5E-F37D-D758D3AFAE46}"/>
            </ac:spMkLst>
          </pc:spChg>
          <pc:spChg chg="add mod">
            <ac:chgData name="Koomen, I.A.M. (Ivonne)" userId="c5985e77-6d87-4220-a0d8-ffc48774a15e" providerId="ADAL" clId="{E00F2F1A-6392-4572-B5CA-7E9BA69B0404}" dt="2022-07-27T08:14:34.311" v="1131" actId="20577"/>
            <ac:spMkLst>
              <pc:docMk/>
              <pc:sldMasterMk cId="671122053" sldId="2147483660"/>
              <pc:sldLayoutMk cId="1515103107" sldId="2147483662"/>
              <ac:spMk id="12" creationId="{F714C643-5160-1F6A-2A8C-A48BDBD7E00D}"/>
            </ac:spMkLst>
          </pc:spChg>
          <pc:spChg chg="add mod">
            <ac:chgData name="Koomen, I.A.M. (Ivonne)" userId="c5985e77-6d87-4220-a0d8-ffc48774a15e" providerId="ADAL" clId="{E00F2F1A-6392-4572-B5CA-7E9BA69B0404}" dt="2022-07-27T08:13:33.574" v="1114" actId="20577"/>
            <ac:spMkLst>
              <pc:docMk/>
              <pc:sldMasterMk cId="671122053" sldId="2147483660"/>
              <pc:sldLayoutMk cId="1515103107" sldId="2147483662"/>
              <ac:spMk id="13" creationId="{CFBD5F2D-7208-7357-30B4-5016AA7AA18A}"/>
            </ac:spMkLst>
          </pc:spChg>
          <pc:spChg chg="add mod">
            <ac:chgData name="Koomen, I.A.M. (Ivonne)" userId="c5985e77-6d87-4220-a0d8-ffc48774a15e" providerId="ADAL" clId="{E00F2F1A-6392-4572-B5CA-7E9BA69B0404}" dt="2022-07-27T08:12:59.211" v="1078" actId="20577"/>
            <ac:spMkLst>
              <pc:docMk/>
              <pc:sldMasterMk cId="671122053" sldId="2147483660"/>
              <pc:sldLayoutMk cId="1515103107" sldId="2147483662"/>
              <ac:spMk id="14" creationId="{54D8B6DA-7CD5-A864-4636-707F4FC67B9F}"/>
            </ac:spMkLst>
          </pc:spChg>
          <pc:spChg chg="add mod">
            <ac:chgData name="Koomen, I.A.M. (Ivonne)" userId="c5985e77-6d87-4220-a0d8-ffc48774a15e" providerId="ADAL" clId="{E00F2F1A-6392-4572-B5CA-7E9BA69B0404}" dt="2022-07-27T08:13:13.510" v="1090" actId="20577"/>
            <ac:spMkLst>
              <pc:docMk/>
              <pc:sldMasterMk cId="671122053" sldId="2147483660"/>
              <pc:sldLayoutMk cId="1515103107" sldId="2147483662"/>
              <ac:spMk id="15" creationId="{D71854C6-5E55-BFB2-8C49-D0C7B734D349}"/>
            </ac:spMkLst>
          </pc:spChg>
          <pc:spChg chg="add mod">
            <ac:chgData name="Koomen, I.A.M. (Ivonne)" userId="c5985e77-6d87-4220-a0d8-ffc48774a15e" providerId="ADAL" clId="{E00F2F1A-6392-4572-B5CA-7E9BA69B0404}" dt="2022-07-27T08:15:11.979" v="1133" actId="255"/>
            <ac:spMkLst>
              <pc:docMk/>
              <pc:sldMasterMk cId="671122053" sldId="2147483660"/>
              <pc:sldLayoutMk cId="1515103107" sldId="2147483662"/>
              <ac:spMk id="16" creationId="{CAFCB825-5CCF-71FA-62D9-EE7D7EE8D926}"/>
            </ac:spMkLst>
          </pc:spChg>
          <pc:spChg chg="add del mod">
            <ac:chgData name="Koomen, I.A.M. (Ivonne)" userId="c5985e77-6d87-4220-a0d8-ffc48774a15e" providerId="ADAL" clId="{E00F2F1A-6392-4572-B5CA-7E9BA69B0404}" dt="2022-07-27T08:24:27.587" v="1644" actId="478"/>
            <ac:spMkLst>
              <pc:docMk/>
              <pc:sldMasterMk cId="671122053" sldId="2147483660"/>
              <pc:sldLayoutMk cId="1515103107" sldId="2147483662"/>
              <ac:spMk id="17" creationId="{AC817291-36D0-1CD7-0542-BB99C4029826}"/>
            </ac:spMkLst>
          </pc:spChg>
          <pc:spChg chg="add del mod">
            <ac:chgData name="Koomen, I.A.M. (Ivonne)" userId="c5985e77-6d87-4220-a0d8-ffc48774a15e" providerId="ADAL" clId="{E00F2F1A-6392-4572-B5CA-7E9BA69B0404}" dt="2022-07-27T08:07:01.605" v="1022" actId="478"/>
            <ac:spMkLst>
              <pc:docMk/>
              <pc:sldMasterMk cId="671122053" sldId="2147483660"/>
              <pc:sldLayoutMk cId="1515103107" sldId="2147483662"/>
              <ac:spMk id="19" creationId="{C3C43C1D-4683-CC1E-A3BC-4E31958B2818}"/>
            </ac:spMkLst>
          </pc:spChg>
        </pc:sldLayoutChg>
        <pc:sldLayoutChg chg="modSp new del mod">
          <pc:chgData name="Koomen, I.A.M. (Ivonne)" userId="c5985e77-6d87-4220-a0d8-ffc48774a15e" providerId="ADAL" clId="{E00F2F1A-6392-4572-B5CA-7E9BA69B0404}" dt="2022-07-26T10:15:28.346" v="358" actId="2696"/>
          <pc:sldLayoutMkLst>
            <pc:docMk/>
            <pc:sldMasterMk cId="671122053" sldId="2147483660"/>
            <pc:sldLayoutMk cId="1817224996" sldId="2147483662"/>
          </pc:sldLayoutMkLst>
          <pc:spChg chg="mod">
            <ac:chgData name="Koomen, I.A.M. (Ivonne)" userId="c5985e77-6d87-4220-a0d8-ffc48774a15e" providerId="ADAL" clId="{E00F2F1A-6392-4572-B5CA-7E9BA69B0404}" dt="2022-07-26T10:15:24.713" v="357"/>
            <ac:spMkLst>
              <pc:docMk/>
              <pc:sldMasterMk cId="671122053" sldId="2147483660"/>
              <pc:sldLayoutMk cId="1817224996" sldId="2147483662"/>
              <ac:spMk id="2" creationId="{97F6717D-3839-55D6-2DF4-D4CA38C3D5D2}"/>
            </ac:spMkLst>
          </pc:spChg>
        </pc:sldLayoutChg>
        <pc:sldLayoutChg chg="del">
          <pc:chgData name="Koomen, I.A.M. (Ivonne)" userId="c5985e77-6d87-4220-a0d8-ffc48774a15e" providerId="ADAL" clId="{E00F2F1A-6392-4572-B5CA-7E9BA69B0404}" dt="2022-07-26T08:54:36.738" v="4" actId="2696"/>
          <pc:sldLayoutMkLst>
            <pc:docMk/>
            <pc:sldMasterMk cId="671122053" sldId="2147483660"/>
            <pc:sldLayoutMk cId="1990202705" sldId="2147483662"/>
          </pc:sldLayoutMkLst>
        </pc:sldLayoutChg>
        <pc:sldLayoutChg chg="add del mod modTransition">
          <pc:chgData name="Koomen, I.A.M. (Ivonne)" userId="c5985e77-6d87-4220-a0d8-ffc48774a15e" providerId="ADAL" clId="{E00F2F1A-6392-4572-B5CA-7E9BA69B0404}" dt="2022-07-26T08:55:11.457" v="14" actId="2696"/>
          <pc:sldLayoutMkLst>
            <pc:docMk/>
            <pc:sldMasterMk cId="671122053" sldId="2147483660"/>
            <pc:sldLayoutMk cId="3089619754" sldId="2147483662"/>
          </pc:sldLayoutMkLst>
        </pc:sldLayoutChg>
        <pc:sldLayoutChg chg="del">
          <pc:chgData name="Koomen, I.A.M. (Ivonne)" userId="c5985e77-6d87-4220-a0d8-ffc48774a15e" providerId="ADAL" clId="{E00F2F1A-6392-4572-B5CA-7E9BA69B0404}" dt="2022-07-26T08:54:39.928" v="5" actId="2696"/>
          <pc:sldLayoutMkLst>
            <pc:docMk/>
            <pc:sldMasterMk cId="671122053" sldId="2147483660"/>
            <pc:sldLayoutMk cId="575183949" sldId="2147483663"/>
          </pc:sldLayoutMkLst>
        </pc:sldLayoutChg>
        <pc:sldLayoutChg chg="del">
          <pc:chgData name="Koomen, I.A.M. (Ivonne)" userId="c5985e77-6d87-4220-a0d8-ffc48774a15e" providerId="ADAL" clId="{E00F2F1A-6392-4572-B5CA-7E9BA69B0404}" dt="2022-07-26T08:54:48.880" v="7" actId="2696"/>
          <pc:sldLayoutMkLst>
            <pc:docMk/>
            <pc:sldMasterMk cId="671122053" sldId="2147483660"/>
            <pc:sldLayoutMk cId="1896516495" sldId="2147483664"/>
          </pc:sldLayoutMkLst>
        </pc:sldLayoutChg>
        <pc:sldLayoutChg chg="del">
          <pc:chgData name="Koomen, I.A.M. (Ivonne)" userId="c5985e77-6d87-4220-a0d8-ffc48774a15e" providerId="ADAL" clId="{E00F2F1A-6392-4572-B5CA-7E9BA69B0404}" dt="2022-07-26T08:54:46.001" v="6" actId="2696"/>
          <pc:sldLayoutMkLst>
            <pc:docMk/>
            <pc:sldMasterMk cId="671122053" sldId="2147483660"/>
            <pc:sldLayoutMk cId="621011583" sldId="2147483665"/>
          </pc:sldLayoutMkLst>
        </pc:sldLayoutChg>
        <pc:sldLayoutChg chg="del">
          <pc:chgData name="Koomen, I.A.M. (Ivonne)" userId="c5985e77-6d87-4220-a0d8-ffc48774a15e" providerId="ADAL" clId="{E00F2F1A-6392-4572-B5CA-7E9BA69B0404}" dt="2022-07-26T08:54:51.699" v="8" actId="2696"/>
          <pc:sldLayoutMkLst>
            <pc:docMk/>
            <pc:sldMasterMk cId="671122053" sldId="2147483660"/>
            <pc:sldLayoutMk cId="675705761" sldId="2147483666"/>
          </pc:sldLayoutMkLst>
        </pc:sldLayoutChg>
        <pc:sldLayoutChg chg="del">
          <pc:chgData name="Koomen, I.A.M. (Ivonne)" userId="c5985e77-6d87-4220-a0d8-ffc48774a15e" providerId="ADAL" clId="{E00F2F1A-6392-4572-B5CA-7E9BA69B0404}" dt="2022-07-26T08:54:54.452" v="9" actId="2696"/>
          <pc:sldLayoutMkLst>
            <pc:docMk/>
            <pc:sldMasterMk cId="671122053" sldId="2147483660"/>
            <pc:sldLayoutMk cId="3126354381" sldId="2147483667"/>
          </pc:sldLayoutMkLst>
        </pc:sldLayoutChg>
        <pc:sldLayoutChg chg="del">
          <pc:chgData name="Koomen, I.A.M. (Ivonne)" userId="c5985e77-6d87-4220-a0d8-ffc48774a15e" providerId="ADAL" clId="{E00F2F1A-6392-4572-B5CA-7E9BA69B0404}" dt="2022-07-26T08:55:06.259" v="12" actId="2696"/>
          <pc:sldLayoutMkLst>
            <pc:docMk/>
            <pc:sldMasterMk cId="671122053" sldId="2147483660"/>
            <pc:sldLayoutMk cId="1977004617" sldId="2147483668"/>
          </pc:sldLayoutMkLst>
        </pc:sldLayoutChg>
        <pc:sldLayoutChg chg="del">
          <pc:chgData name="Koomen, I.A.M. (Ivonne)" userId="c5985e77-6d87-4220-a0d8-ffc48774a15e" providerId="ADAL" clId="{E00F2F1A-6392-4572-B5CA-7E9BA69B0404}" dt="2022-07-26T08:54:59.451" v="10" actId="2696"/>
          <pc:sldLayoutMkLst>
            <pc:docMk/>
            <pc:sldMasterMk cId="671122053" sldId="2147483660"/>
            <pc:sldLayoutMk cId="4208136861" sldId="2147483669"/>
          </pc:sldLayoutMkLst>
        </pc:sldLayoutChg>
        <pc:sldLayoutChg chg="del">
          <pc:chgData name="Koomen, I.A.M. (Ivonne)" userId="c5985e77-6d87-4220-a0d8-ffc48774a15e" providerId="ADAL" clId="{E00F2F1A-6392-4572-B5CA-7E9BA69B0404}" dt="2022-07-26T08:55:03.441" v="11" actId="2696"/>
          <pc:sldLayoutMkLst>
            <pc:docMk/>
            <pc:sldMasterMk cId="671122053" sldId="2147483660"/>
            <pc:sldLayoutMk cId="2379740233" sldId="2147483670"/>
          </pc:sldLayoutMkLst>
        </pc:sldLayoutChg>
        <pc:sldLayoutChg chg="add del mod modTransition">
          <pc:chgData name="Koomen, I.A.M. (Ivonne)" userId="c5985e77-6d87-4220-a0d8-ffc48774a15e" providerId="ADAL" clId="{E00F2F1A-6392-4572-B5CA-7E9BA69B0404}" dt="2022-07-26T08:54:32.845" v="3" actId="2696"/>
          <pc:sldLayoutMkLst>
            <pc:docMk/>
            <pc:sldMasterMk cId="671122053" sldId="2147483660"/>
            <pc:sldLayoutMk cId="3945787897" sldId="2147483671"/>
          </pc:sldLayoutMkLst>
        </pc:sldLayoutChg>
        <pc:sldLayoutChg chg="add del mod modTransition">
          <pc:chgData name="Koomen, I.A.M. (Ivonne)" userId="c5985e77-6d87-4220-a0d8-ffc48774a15e" providerId="ADAL" clId="{E00F2F1A-6392-4572-B5CA-7E9BA69B0404}" dt="2022-07-26T08:54:30.346" v="2" actId="2696"/>
          <pc:sldLayoutMkLst>
            <pc:docMk/>
            <pc:sldMasterMk cId="671122053" sldId="2147483660"/>
            <pc:sldLayoutMk cId="3878955293" sldId="2147483672"/>
          </pc:sldLayoutMkLst>
        </pc:sldLayoutChg>
      </pc:sldMasterChg>
      <pc:sldMasterChg chg="new del mod addSldLayout delSldLayout">
        <pc:chgData name="Koomen, I.A.M. (Ivonne)" userId="c5985e77-6d87-4220-a0d8-ffc48774a15e" providerId="ADAL" clId="{E00F2F1A-6392-4572-B5CA-7E9BA69B0404}" dt="2022-07-26T10:13:38.687" v="350" actId="6938"/>
        <pc:sldMasterMkLst>
          <pc:docMk/>
          <pc:sldMasterMk cId="2763992927" sldId="2147483662"/>
        </pc:sldMasterMkLst>
        <pc:sldLayoutChg chg="new del replId">
          <pc:chgData name="Koomen, I.A.M. (Ivonne)" userId="c5985e77-6d87-4220-a0d8-ffc48774a15e" providerId="ADAL" clId="{E00F2F1A-6392-4572-B5CA-7E9BA69B0404}" dt="2022-07-26T10:13:38.687" v="350" actId="6938"/>
          <pc:sldLayoutMkLst>
            <pc:docMk/>
            <pc:sldMasterMk cId="2763992927" sldId="2147483662"/>
            <pc:sldLayoutMk cId="1416725865" sldId="2147483663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38.687" v="350" actId="6938"/>
          <pc:sldLayoutMkLst>
            <pc:docMk/>
            <pc:sldMasterMk cId="2763992927" sldId="2147483662"/>
            <pc:sldLayoutMk cId="956207806" sldId="2147483664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38.687" v="350" actId="6938"/>
          <pc:sldLayoutMkLst>
            <pc:docMk/>
            <pc:sldMasterMk cId="2763992927" sldId="2147483662"/>
            <pc:sldLayoutMk cId="2009418245" sldId="2147483665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38.687" v="350" actId="6938"/>
          <pc:sldLayoutMkLst>
            <pc:docMk/>
            <pc:sldMasterMk cId="2763992927" sldId="2147483662"/>
            <pc:sldLayoutMk cId="2964986205" sldId="2147483666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38.687" v="350" actId="6938"/>
          <pc:sldLayoutMkLst>
            <pc:docMk/>
            <pc:sldMasterMk cId="2763992927" sldId="2147483662"/>
            <pc:sldLayoutMk cId="1122283440" sldId="2147483667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38.687" v="350" actId="6938"/>
          <pc:sldLayoutMkLst>
            <pc:docMk/>
            <pc:sldMasterMk cId="2763992927" sldId="2147483662"/>
            <pc:sldLayoutMk cId="2258210021" sldId="2147483668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38.687" v="350" actId="6938"/>
          <pc:sldLayoutMkLst>
            <pc:docMk/>
            <pc:sldMasterMk cId="2763992927" sldId="2147483662"/>
            <pc:sldLayoutMk cId="614252168" sldId="2147483669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38.687" v="350" actId="6938"/>
          <pc:sldLayoutMkLst>
            <pc:docMk/>
            <pc:sldMasterMk cId="2763992927" sldId="2147483662"/>
            <pc:sldLayoutMk cId="2156101469" sldId="2147483670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38.687" v="350" actId="6938"/>
          <pc:sldLayoutMkLst>
            <pc:docMk/>
            <pc:sldMasterMk cId="2763992927" sldId="2147483662"/>
            <pc:sldLayoutMk cId="2653344528" sldId="2147483671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38.687" v="350" actId="6938"/>
          <pc:sldLayoutMkLst>
            <pc:docMk/>
            <pc:sldMasterMk cId="2763992927" sldId="2147483662"/>
            <pc:sldLayoutMk cId="3997751832" sldId="2147483672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38.687" v="350" actId="6938"/>
          <pc:sldLayoutMkLst>
            <pc:docMk/>
            <pc:sldMasterMk cId="2763992927" sldId="2147483662"/>
            <pc:sldLayoutMk cId="162833273" sldId="2147483673"/>
          </pc:sldLayoutMkLst>
        </pc:sldLayoutChg>
      </pc:sldMasterChg>
      <pc:sldMasterChg chg="new del mod addSldLayout delSldLayout">
        <pc:chgData name="Koomen, I.A.M. (Ivonne)" userId="c5985e77-6d87-4220-a0d8-ffc48774a15e" providerId="ADAL" clId="{E00F2F1A-6392-4572-B5CA-7E9BA69B0404}" dt="2022-07-26T10:13:45.162" v="352" actId="6938"/>
        <pc:sldMasterMkLst>
          <pc:docMk/>
          <pc:sldMasterMk cId="3283236033" sldId="2147483662"/>
        </pc:sldMasterMkLst>
        <pc:sldLayoutChg chg="new del replId">
          <pc:chgData name="Koomen, I.A.M. (Ivonne)" userId="c5985e77-6d87-4220-a0d8-ffc48774a15e" providerId="ADAL" clId="{E00F2F1A-6392-4572-B5CA-7E9BA69B0404}" dt="2022-07-26T10:13:45.162" v="352" actId="6938"/>
          <pc:sldLayoutMkLst>
            <pc:docMk/>
            <pc:sldMasterMk cId="3283236033" sldId="2147483662"/>
            <pc:sldLayoutMk cId="3595623051" sldId="2147483663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45.162" v="352" actId="6938"/>
          <pc:sldLayoutMkLst>
            <pc:docMk/>
            <pc:sldMasterMk cId="3283236033" sldId="2147483662"/>
            <pc:sldLayoutMk cId="985281721" sldId="2147483664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45.162" v="352" actId="6938"/>
          <pc:sldLayoutMkLst>
            <pc:docMk/>
            <pc:sldMasterMk cId="3283236033" sldId="2147483662"/>
            <pc:sldLayoutMk cId="3285581617" sldId="2147483665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45.162" v="352" actId="6938"/>
          <pc:sldLayoutMkLst>
            <pc:docMk/>
            <pc:sldMasterMk cId="3283236033" sldId="2147483662"/>
            <pc:sldLayoutMk cId="1068967654" sldId="2147483666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45.162" v="352" actId="6938"/>
          <pc:sldLayoutMkLst>
            <pc:docMk/>
            <pc:sldMasterMk cId="3283236033" sldId="2147483662"/>
            <pc:sldLayoutMk cId="312536005" sldId="2147483667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45.162" v="352" actId="6938"/>
          <pc:sldLayoutMkLst>
            <pc:docMk/>
            <pc:sldMasterMk cId="3283236033" sldId="2147483662"/>
            <pc:sldLayoutMk cId="1732802706" sldId="2147483668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45.162" v="352" actId="6938"/>
          <pc:sldLayoutMkLst>
            <pc:docMk/>
            <pc:sldMasterMk cId="3283236033" sldId="2147483662"/>
            <pc:sldLayoutMk cId="1832858096" sldId="2147483669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45.162" v="352" actId="6938"/>
          <pc:sldLayoutMkLst>
            <pc:docMk/>
            <pc:sldMasterMk cId="3283236033" sldId="2147483662"/>
            <pc:sldLayoutMk cId="893491272" sldId="2147483670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45.162" v="352" actId="6938"/>
          <pc:sldLayoutMkLst>
            <pc:docMk/>
            <pc:sldMasterMk cId="3283236033" sldId="2147483662"/>
            <pc:sldLayoutMk cId="4046855703" sldId="2147483671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45.162" v="352" actId="6938"/>
          <pc:sldLayoutMkLst>
            <pc:docMk/>
            <pc:sldMasterMk cId="3283236033" sldId="2147483662"/>
            <pc:sldLayoutMk cId="3204399865" sldId="2147483672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3:45.162" v="352" actId="6938"/>
          <pc:sldLayoutMkLst>
            <pc:docMk/>
            <pc:sldMasterMk cId="3283236033" sldId="2147483662"/>
            <pc:sldLayoutMk cId="467009462" sldId="2147483673"/>
          </pc:sldLayoutMkLst>
        </pc:sldLayoutChg>
      </pc:sldMasterChg>
      <pc:sldMasterChg chg="addSp">
        <pc:chgData name="Koomen, I.A.M. (Ivonne)" userId="c5985e77-6d87-4220-a0d8-ffc48774a15e" providerId="ADAL" clId="{E00F2F1A-6392-4572-B5CA-7E9BA69B0404}" dt="2022-07-26T10:15:23.084" v="356"/>
        <pc:sldMasterMkLst>
          <pc:docMk/>
          <pc:sldMasterMk cId="189213681" sldId="2147483663"/>
        </pc:sldMasterMkLst>
        <pc:spChg chg="add">
          <ac:chgData name="Koomen, I.A.M. (Ivonne)" userId="c5985e77-6d87-4220-a0d8-ffc48774a15e" providerId="ADAL" clId="{E00F2F1A-6392-4572-B5CA-7E9BA69B0404}" dt="2022-07-26T10:15:23.084" v="356"/>
          <ac:spMkLst>
            <pc:docMk/>
            <pc:sldMasterMk cId="189213681" sldId="2147483663"/>
            <ac:spMk id="8" creationId="{78642A54-E244-6C11-9152-7067DD555C04}"/>
          </ac:spMkLst>
        </pc:spChg>
        <pc:spChg chg="add">
          <ac:chgData name="Koomen, I.A.M. (Ivonne)" userId="c5985e77-6d87-4220-a0d8-ffc48774a15e" providerId="ADAL" clId="{E00F2F1A-6392-4572-B5CA-7E9BA69B0404}" dt="2022-07-26T10:15:23.084" v="356"/>
          <ac:spMkLst>
            <pc:docMk/>
            <pc:sldMasterMk cId="189213681" sldId="2147483663"/>
            <ac:spMk id="11" creationId="{77454FAC-FADC-1D94-28EF-9ED2535CF9E1}"/>
          </ac:spMkLst>
        </pc:spChg>
        <pc:picChg chg="add">
          <ac:chgData name="Koomen, I.A.M. (Ivonne)" userId="c5985e77-6d87-4220-a0d8-ffc48774a15e" providerId="ADAL" clId="{E00F2F1A-6392-4572-B5CA-7E9BA69B0404}" dt="2022-07-26T10:15:23.084" v="356"/>
          <ac:picMkLst>
            <pc:docMk/>
            <pc:sldMasterMk cId="189213681" sldId="2147483663"/>
            <ac:picMk id="7" creationId="{FF14D0CB-00D6-A9BF-34D6-D5393482A032}"/>
          </ac:picMkLst>
        </pc:picChg>
        <pc:picChg chg="add">
          <ac:chgData name="Koomen, I.A.M. (Ivonne)" userId="c5985e77-6d87-4220-a0d8-ffc48774a15e" providerId="ADAL" clId="{E00F2F1A-6392-4572-B5CA-7E9BA69B0404}" dt="2022-07-26T10:15:23.084" v="356"/>
          <ac:picMkLst>
            <pc:docMk/>
            <pc:sldMasterMk cId="189213681" sldId="2147483663"/>
            <ac:picMk id="9" creationId="{501373BB-D2D2-2A17-D2F2-1F3C0EC269ED}"/>
          </ac:picMkLst>
        </pc:picChg>
        <pc:picChg chg="add">
          <ac:chgData name="Koomen, I.A.M. (Ivonne)" userId="c5985e77-6d87-4220-a0d8-ffc48774a15e" providerId="ADAL" clId="{E00F2F1A-6392-4572-B5CA-7E9BA69B0404}" dt="2022-07-26T10:15:23.084" v="356"/>
          <ac:picMkLst>
            <pc:docMk/>
            <pc:sldMasterMk cId="189213681" sldId="2147483663"/>
            <ac:picMk id="10" creationId="{60F88EC0-53A0-3629-7042-E4707522E8D6}"/>
          </ac:picMkLst>
        </pc:picChg>
        <pc:picChg chg="add">
          <ac:chgData name="Koomen, I.A.M. (Ivonne)" userId="c5985e77-6d87-4220-a0d8-ffc48774a15e" providerId="ADAL" clId="{E00F2F1A-6392-4572-B5CA-7E9BA69B0404}" dt="2022-07-26T10:15:23.084" v="356"/>
          <ac:picMkLst>
            <pc:docMk/>
            <pc:sldMasterMk cId="189213681" sldId="2147483663"/>
            <ac:picMk id="12" creationId="{5A592BEC-B4B4-EE23-31F2-892D7DBEB094}"/>
          </ac:picMkLst>
        </pc:picChg>
        <pc:picChg chg="add">
          <ac:chgData name="Koomen, I.A.M. (Ivonne)" userId="c5985e77-6d87-4220-a0d8-ffc48774a15e" providerId="ADAL" clId="{E00F2F1A-6392-4572-B5CA-7E9BA69B0404}" dt="2022-07-26T10:15:23.084" v="356"/>
          <ac:picMkLst>
            <pc:docMk/>
            <pc:sldMasterMk cId="189213681" sldId="2147483663"/>
            <ac:picMk id="13" creationId="{64E45D41-19BE-9612-D6C9-FE3941AA8C8F}"/>
          </ac:picMkLst>
        </pc:picChg>
      </pc:sldMasterChg>
      <pc:sldMasterChg chg="modSldLayout">
        <pc:chgData name="Koomen, I.A.M. (Ivonne)" userId="c5985e77-6d87-4220-a0d8-ffc48774a15e" providerId="ADAL" clId="{E00F2F1A-6392-4572-B5CA-7E9BA69B0404}" dt="2022-07-27T07:43:29.872" v="513"/>
        <pc:sldMasterMkLst>
          <pc:docMk/>
          <pc:sldMasterMk cId="1575247163" sldId="2147483663"/>
        </pc:sldMasterMkLst>
        <pc:sldLayoutChg chg="setBg">
          <pc:chgData name="Koomen, I.A.M. (Ivonne)" userId="c5985e77-6d87-4220-a0d8-ffc48774a15e" providerId="ADAL" clId="{E00F2F1A-6392-4572-B5CA-7E9BA69B0404}" dt="2022-07-27T07:43:29.872" v="513"/>
          <pc:sldLayoutMkLst>
            <pc:docMk/>
            <pc:sldMasterMk cId="1575247163" sldId="2147483663"/>
            <pc:sldLayoutMk cId="2596939306" sldId="2147483666"/>
          </pc:sldLayoutMkLst>
        </pc:sldLayoutChg>
        <pc:sldLayoutChg chg="setBg">
          <pc:chgData name="Koomen, I.A.M. (Ivonne)" userId="c5985e77-6d87-4220-a0d8-ffc48774a15e" providerId="ADAL" clId="{E00F2F1A-6392-4572-B5CA-7E9BA69B0404}" dt="2022-07-27T07:43:29.872" v="513"/>
          <pc:sldLayoutMkLst>
            <pc:docMk/>
            <pc:sldMasterMk cId="1575247163" sldId="2147483663"/>
            <pc:sldLayoutMk cId="2472553757" sldId="2147483667"/>
          </pc:sldLayoutMkLst>
        </pc:sldLayoutChg>
      </pc:sldMasterChg>
      <pc:sldMasterChg chg="new del mod addSldLayout delSldLayout">
        <pc:chgData name="Koomen, I.A.M. (Ivonne)" userId="c5985e77-6d87-4220-a0d8-ffc48774a15e" providerId="ADAL" clId="{E00F2F1A-6392-4572-B5CA-7E9BA69B0404}" dt="2022-07-26T10:14:03.628" v="355" actId="6938"/>
        <pc:sldMasterMkLst>
          <pc:docMk/>
          <pc:sldMasterMk cId="3910087189" sldId="2147483663"/>
        </pc:sldMasterMkLst>
        <pc:sldLayoutChg chg="new del replId">
          <pc:chgData name="Koomen, I.A.M. (Ivonne)" userId="c5985e77-6d87-4220-a0d8-ffc48774a15e" providerId="ADAL" clId="{E00F2F1A-6392-4572-B5CA-7E9BA69B0404}" dt="2022-07-26T10:14:03.628" v="355" actId="6938"/>
          <pc:sldLayoutMkLst>
            <pc:docMk/>
            <pc:sldMasterMk cId="3910087189" sldId="2147483663"/>
            <pc:sldLayoutMk cId="2423407547" sldId="2147483664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4:03.628" v="355" actId="6938"/>
          <pc:sldLayoutMkLst>
            <pc:docMk/>
            <pc:sldMasterMk cId="3910087189" sldId="2147483663"/>
            <pc:sldLayoutMk cId="2504693842" sldId="2147483665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4:03.628" v="355" actId="6938"/>
          <pc:sldLayoutMkLst>
            <pc:docMk/>
            <pc:sldMasterMk cId="3910087189" sldId="2147483663"/>
            <pc:sldLayoutMk cId="3713088710" sldId="2147483666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4:03.628" v="355" actId="6938"/>
          <pc:sldLayoutMkLst>
            <pc:docMk/>
            <pc:sldMasterMk cId="3910087189" sldId="2147483663"/>
            <pc:sldLayoutMk cId="3830162341" sldId="2147483667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4:03.628" v="355" actId="6938"/>
          <pc:sldLayoutMkLst>
            <pc:docMk/>
            <pc:sldMasterMk cId="3910087189" sldId="2147483663"/>
            <pc:sldLayoutMk cId="3222362306" sldId="2147483668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4:03.628" v="355" actId="6938"/>
          <pc:sldLayoutMkLst>
            <pc:docMk/>
            <pc:sldMasterMk cId="3910087189" sldId="2147483663"/>
            <pc:sldLayoutMk cId="4143425552" sldId="2147483669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4:03.628" v="355" actId="6938"/>
          <pc:sldLayoutMkLst>
            <pc:docMk/>
            <pc:sldMasterMk cId="3910087189" sldId="2147483663"/>
            <pc:sldLayoutMk cId="2022352601" sldId="2147483670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4:03.628" v="355" actId="6938"/>
          <pc:sldLayoutMkLst>
            <pc:docMk/>
            <pc:sldMasterMk cId="3910087189" sldId="2147483663"/>
            <pc:sldLayoutMk cId="4081070349" sldId="2147483671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4:03.628" v="355" actId="6938"/>
          <pc:sldLayoutMkLst>
            <pc:docMk/>
            <pc:sldMasterMk cId="3910087189" sldId="2147483663"/>
            <pc:sldLayoutMk cId="3337296479" sldId="2147483672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4:03.628" v="355" actId="6938"/>
          <pc:sldLayoutMkLst>
            <pc:docMk/>
            <pc:sldMasterMk cId="3910087189" sldId="2147483663"/>
            <pc:sldLayoutMk cId="4018497514" sldId="2147483673"/>
          </pc:sldLayoutMkLst>
        </pc:sldLayoutChg>
        <pc:sldLayoutChg chg="new del replId">
          <pc:chgData name="Koomen, I.A.M. (Ivonne)" userId="c5985e77-6d87-4220-a0d8-ffc48774a15e" providerId="ADAL" clId="{E00F2F1A-6392-4572-B5CA-7E9BA69B0404}" dt="2022-07-26T10:14:03.628" v="355" actId="6938"/>
          <pc:sldLayoutMkLst>
            <pc:docMk/>
            <pc:sldMasterMk cId="3910087189" sldId="2147483663"/>
            <pc:sldLayoutMk cId="3908306076" sldId="214748367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2A9875F-A031-A67A-E8C0-0FD0A299DA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DDC337-8BC8-3380-EC2C-371419CDC0E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8A36-C119-49D8-B303-48156324ED07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DFD825-1562-2E5F-CB98-8088407088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62AC8-59DF-3A7A-36C5-10E71D35C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C5A6D-3560-4D7B-AFB5-AC68268912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632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4388A-7FAF-46B9-8D11-CB523B242B00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5E241-9228-42F0-AF4E-8B039DAF3C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3369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950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30">
            <a:extLst>
              <a:ext uri="{FF2B5EF4-FFF2-40B4-BE49-F238E27FC236}">
                <a16:creationId xmlns:a16="http://schemas.microsoft.com/office/drawing/2014/main" id="{B0191B22-D5C1-69A1-B41B-338D86668016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77606" y="8349915"/>
            <a:ext cx="14760000" cy="961292"/>
          </a:xfrm>
          <a:prstGeom prst="rect">
            <a:avLst/>
          </a:prstGeom>
          <a:solidFill>
            <a:srgbClr val="001158"/>
          </a:solidFill>
        </p:spPr>
        <p:txBody>
          <a:bodyPr/>
          <a:lstStyle>
            <a:lvl1pPr>
              <a:defRPr sz="7200">
                <a:solidFill>
                  <a:schemeClr val="bg1"/>
                </a:solidFill>
                <a:latin typeface="Vestula" panose="020B0503050302020204" pitchFamily="34" charset="0"/>
              </a:defRPr>
            </a:lvl1pPr>
          </a:lstStyle>
          <a:p>
            <a:r>
              <a:rPr lang="en-US" dirty="0"/>
              <a:t>Introduction</a:t>
            </a:r>
          </a:p>
        </p:txBody>
      </p:sp>
      <p:sp>
        <p:nvSpPr>
          <p:cNvPr id="3" name="Content Placeholder 31">
            <a:extLst>
              <a:ext uri="{FF2B5EF4-FFF2-40B4-BE49-F238E27FC236}">
                <a16:creationId xmlns:a16="http://schemas.microsoft.com/office/drawing/2014/main" id="{E6C22737-ACD3-7C99-7EF6-CF42687786D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77606" y="9569115"/>
            <a:ext cx="14760000" cy="829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>
                <a:solidFill>
                  <a:srgbClr val="001158"/>
                </a:solidFill>
                <a:latin typeface="Minion Pro" panose="02040503050306020203" pitchFamily="18" charset="0"/>
              </a:defRPr>
            </a:lvl1pPr>
          </a:lstStyle>
          <a:p>
            <a:r>
              <a:rPr lang="en-US" dirty="0"/>
              <a:t>Font: Minion pro (LEI blue)</a:t>
            </a:r>
          </a:p>
        </p:txBody>
      </p:sp>
      <p:sp>
        <p:nvSpPr>
          <p:cNvPr id="4" name="Content Placeholder 32">
            <a:extLst>
              <a:ext uri="{FF2B5EF4-FFF2-40B4-BE49-F238E27FC236}">
                <a16:creationId xmlns:a16="http://schemas.microsoft.com/office/drawing/2014/main" id="{F71D0FE4-F5A3-E135-5740-F0EE86EB07BF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5280261" y="8349915"/>
            <a:ext cx="14760000" cy="961292"/>
          </a:xfrm>
          <a:prstGeom prst="rect">
            <a:avLst/>
          </a:prstGeom>
          <a:solidFill>
            <a:srgbClr val="001158"/>
          </a:solidFill>
        </p:spPr>
        <p:txBody>
          <a:bodyPr/>
          <a:lstStyle>
            <a:lvl1pPr>
              <a:defRPr sz="7200">
                <a:solidFill>
                  <a:schemeClr val="bg1"/>
                </a:solidFill>
                <a:latin typeface="Vestula" panose="020B0503050302020204" pitchFamily="34" charset="0"/>
              </a:defRPr>
            </a:lvl1pPr>
          </a:lstStyle>
          <a:p>
            <a:r>
              <a:rPr lang="en-US" dirty="0"/>
              <a:t>Aim</a:t>
            </a:r>
          </a:p>
        </p:txBody>
      </p:sp>
      <p:sp>
        <p:nvSpPr>
          <p:cNvPr id="5" name="Content Placeholder 33">
            <a:extLst>
              <a:ext uri="{FF2B5EF4-FFF2-40B4-BE49-F238E27FC236}">
                <a16:creationId xmlns:a16="http://schemas.microsoft.com/office/drawing/2014/main" id="{DACAC649-DEF3-90E5-43AE-936A86FD8E3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5280261" y="9569115"/>
            <a:ext cx="14760000" cy="829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>
                <a:solidFill>
                  <a:srgbClr val="001158"/>
                </a:solidFill>
                <a:latin typeface="Minion Pro" panose="02040503050306020203" pitchFamily="18" charset="0"/>
              </a:defRPr>
            </a:lvl1pPr>
          </a:lstStyle>
          <a:p>
            <a:r>
              <a:rPr lang="en-US" dirty="0"/>
              <a:t>Font: Minion pro (LEI blue)</a:t>
            </a:r>
          </a:p>
        </p:txBody>
      </p:sp>
      <p:sp>
        <p:nvSpPr>
          <p:cNvPr id="6" name="Content Placeholder 30">
            <a:extLst>
              <a:ext uri="{FF2B5EF4-FFF2-40B4-BE49-F238E27FC236}">
                <a16:creationId xmlns:a16="http://schemas.microsoft.com/office/drawing/2014/main" id="{EB47F9D3-4413-C026-A918-4D480DA1178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7606" y="18522615"/>
            <a:ext cx="14760000" cy="961292"/>
          </a:xfrm>
          <a:prstGeom prst="rect">
            <a:avLst/>
          </a:prstGeom>
          <a:solidFill>
            <a:srgbClr val="001158"/>
          </a:solidFill>
        </p:spPr>
        <p:txBody>
          <a:bodyPr/>
          <a:lstStyle>
            <a:lvl1pPr>
              <a:defRPr sz="7200">
                <a:solidFill>
                  <a:schemeClr val="bg1"/>
                </a:solidFill>
                <a:latin typeface="Vestula" panose="020B0503050302020204" pitchFamily="34" charset="0"/>
              </a:defRPr>
            </a:lvl1pPr>
          </a:lstStyle>
          <a:p>
            <a:r>
              <a:rPr lang="en-US" sz="7200" dirty="0">
                <a:latin typeface="Vestula" panose="020B0503050302020204" pitchFamily="34" charset="0"/>
              </a:rPr>
              <a:t>Methods </a:t>
            </a:r>
            <a:endParaRPr lang="en-US" dirty="0"/>
          </a:p>
        </p:txBody>
      </p:sp>
      <p:sp>
        <p:nvSpPr>
          <p:cNvPr id="8" name="Content Placeholder 32">
            <a:extLst>
              <a:ext uri="{FF2B5EF4-FFF2-40B4-BE49-F238E27FC236}">
                <a16:creationId xmlns:a16="http://schemas.microsoft.com/office/drawing/2014/main" id="{5B8FEA96-7901-860E-4B6C-EB50C0518423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15280261" y="18522615"/>
            <a:ext cx="14760000" cy="961292"/>
          </a:xfrm>
          <a:prstGeom prst="rect">
            <a:avLst/>
          </a:prstGeom>
          <a:solidFill>
            <a:srgbClr val="001158"/>
          </a:solidFill>
        </p:spPr>
        <p:txBody>
          <a:bodyPr/>
          <a:lstStyle>
            <a:lvl1pPr>
              <a:defRPr sz="7200">
                <a:solidFill>
                  <a:schemeClr val="bg1"/>
                </a:solidFill>
                <a:latin typeface="Vestula" panose="020B0503050302020204" pitchFamily="34" charset="0"/>
              </a:defRPr>
            </a:lvl1pPr>
          </a:lstStyle>
          <a:p>
            <a:r>
              <a:rPr lang="en-US" dirty="0"/>
              <a:t>Results</a:t>
            </a:r>
          </a:p>
        </p:txBody>
      </p:sp>
      <p:sp>
        <p:nvSpPr>
          <p:cNvPr id="10" name="Content Placeholder 30">
            <a:extLst>
              <a:ext uri="{FF2B5EF4-FFF2-40B4-BE49-F238E27FC236}">
                <a16:creationId xmlns:a16="http://schemas.microsoft.com/office/drawing/2014/main" id="{B6B51A55-0F40-D1A3-52BE-C14F418DCCAA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77606" y="28619115"/>
            <a:ext cx="14760000" cy="961292"/>
          </a:xfrm>
          <a:prstGeom prst="rect">
            <a:avLst/>
          </a:prstGeom>
          <a:solidFill>
            <a:srgbClr val="001158"/>
          </a:solidFill>
        </p:spPr>
        <p:txBody>
          <a:bodyPr/>
          <a:lstStyle>
            <a:lvl1pPr>
              <a:defRPr sz="7200">
                <a:solidFill>
                  <a:schemeClr val="bg1"/>
                </a:solidFill>
                <a:latin typeface="Vestula" panose="020B0503050302020204" pitchFamily="34" charset="0"/>
              </a:defRPr>
            </a:lvl1pPr>
          </a:lstStyle>
          <a:p>
            <a:pPr marL="756838" marR="0" lvl="0" indent="-756838" algn="l" defTabSz="3027353" rtl="0" eaLnBrk="1" fontAlgn="auto" latinLnBrk="0" hangingPunct="1">
              <a:lnSpc>
                <a:spcPct val="90000"/>
              </a:lnSpc>
              <a:spcBef>
                <a:spcPts val="331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Conclusions and Perspectives</a:t>
            </a:r>
          </a:p>
          <a:p>
            <a:endParaRPr lang="en-US" dirty="0"/>
          </a:p>
        </p:txBody>
      </p:sp>
      <p:sp>
        <p:nvSpPr>
          <p:cNvPr id="11" name="Content Placeholder 31">
            <a:extLst>
              <a:ext uri="{FF2B5EF4-FFF2-40B4-BE49-F238E27FC236}">
                <a16:creationId xmlns:a16="http://schemas.microsoft.com/office/drawing/2014/main" id="{E7E74944-566A-3C5E-F37D-D758D3AFAE4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77606" y="29838315"/>
            <a:ext cx="14760000" cy="829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>
                <a:solidFill>
                  <a:srgbClr val="001158"/>
                </a:solidFill>
                <a:latin typeface="Minion Pro" panose="02040503050306020203" pitchFamily="18" charset="0"/>
              </a:defRPr>
            </a:lvl1pPr>
          </a:lstStyle>
          <a:p>
            <a:r>
              <a:rPr lang="en-US" dirty="0">
                <a:latin typeface="Minion Pro" panose="02040503050306020203" pitchFamily="18" charset="0"/>
              </a:rPr>
              <a:t>Font: Minion pro (LEI blue)</a:t>
            </a:r>
            <a:endParaRPr lang="en-US" dirty="0"/>
          </a:p>
        </p:txBody>
      </p:sp>
      <p:sp>
        <p:nvSpPr>
          <p:cNvPr id="12" name="Content Placeholder 32">
            <a:extLst>
              <a:ext uri="{FF2B5EF4-FFF2-40B4-BE49-F238E27FC236}">
                <a16:creationId xmlns:a16="http://schemas.microsoft.com/office/drawing/2014/main" id="{F714C643-5160-1F6A-2A8C-A48BDBD7E00D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15280261" y="28619115"/>
            <a:ext cx="14760000" cy="961292"/>
          </a:xfrm>
          <a:prstGeom prst="rect">
            <a:avLst/>
          </a:prstGeom>
          <a:solidFill>
            <a:srgbClr val="001158"/>
          </a:solidFill>
        </p:spPr>
        <p:txBody>
          <a:bodyPr/>
          <a:lstStyle>
            <a:lvl1pPr>
              <a:defRPr sz="7200">
                <a:solidFill>
                  <a:schemeClr val="bg1"/>
                </a:solidFill>
                <a:latin typeface="Vestula" panose="020B0503050302020204" pitchFamily="34" charset="0"/>
              </a:defRPr>
            </a:lvl1pPr>
          </a:lstStyle>
          <a:p>
            <a:r>
              <a:rPr lang="en-US" dirty="0"/>
              <a:t>Acknowledgements and references</a:t>
            </a:r>
          </a:p>
        </p:txBody>
      </p:sp>
      <p:sp>
        <p:nvSpPr>
          <p:cNvPr id="13" name="Content Placeholder 33">
            <a:extLst>
              <a:ext uri="{FF2B5EF4-FFF2-40B4-BE49-F238E27FC236}">
                <a16:creationId xmlns:a16="http://schemas.microsoft.com/office/drawing/2014/main" id="{CFBD5F2D-7208-7357-30B4-5016AA7AA18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5280261" y="29838315"/>
            <a:ext cx="14760000" cy="829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>
                <a:solidFill>
                  <a:srgbClr val="001158"/>
                </a:solidFill>
              </a:defRPr>
            </a:lvl1pPr>
          </a:lstStyle>
          <a:p>
            <a:r>
              <a:rPr lang="en-US" dirty="0"/>
              <a:t>Font: Minion pro (LEI blue)</a:t>
            </a:r>
          </a:p>
        </p:txBody>
      </p:sp>
      <p:sp>
        <p:nvSpPr>
          <p:cNvPr id="14" name="Content Placeholder 31">
            <a:extLst>
              <a:ext uri="{FF2B5EF4-FFF2-40B4-BE49-F238E27FC236}">
                <a16:creationId xmlns:a16="http://schemas.microsoft.com/office/drawing/2014/main" id="{54D8B6DA-7CD5-A864-4636-707F4FC67B9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77606" y="19741815"/>
            <a:ext cx="14760000" cy="829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>
                <a:solidFill>
                  <a:srgbClr val="001158"/>
                </a:solidFill>
                <a:latin typeface="Minion Pro" panose="02040503050306020203" pitchFamily="18" charset="0"/>
              </a:defRPr>
            </a:lvl1pPr>
          </a:lstStyle>
          <a:p>
            <a:r>
              <a:rPr lang="en-US" dirty="0">
                <a:latin typeface="Minion Pro" panose="02040503050306020203" pitchFamily="18" charset="0"/>
              </a:rPr>
              <a:t>Font: Minion pro (LEI blue)</a:t>
            </a:r>
            <a:endParaRPr lang="en-US" dirty="0"/>
          </a:p>
        </p:txBody>
      </p:sp>
      <p:sp>
        <p:nvSpPr>
          <p:cNvPr id="15" name="Content Placeholder 33">
            <a:extLst>
              <a:ext uri="{FF2B5EF4-FFF2-40B4-BE49-F238E27FC236}">
                <a16:creationId xmlns:a16="http://schemas.microsoft.com/office/drawing/2014/main" id="{D71854C6-5E55-BFB2-8C49-D0C7B734D349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15280261" y="19741815"/>
            <a:ext cx="14760000" cy="8299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>
                <a:solidFill>
                  <a:srgbClr val="001158"/>
                </a:solidFill>
              </a:defRPr>
            </a:lvl1pPr>
          </a:lstStyle>
          <a:p>
            <a:r>
              <a:rPr lang="en-US" dirty="0"/>
              <a:t>Font: Minion pro (LEI blue)</a:t>
            </a:r>
          </a:p>
        </p:txBody>
      </p:sp>
      <p:sp>
        <p:nvSpPr>
          <p:cNvPr id="16" name="Content Placeholder 31">
            <a:extLst>
              <a:ext uri="{FF2B5EF4-FFF2-40B4-BE49-F238E27FC236}">
                <a16:creationId xmlns:a16="http://schemas.microsoft.com/office/drawing/2014/main" id="{CAFCB825-5CCF-71FA-62D9-EE7D7EE8D926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377606" y="38395673"/>
            <a:ext cx="20501193" cy="2944445"/>
          </a:xfrm>
          <a:prstGeom prst="rect">
            <a:avLst/>
          </a:prstGeom>
        </p:spPr>
        <p:txBody>
          <a:bodyPr/>
          <a:lstStyle>
            <a:lvl1pPr>
              <a:defRPr sz="8000">
                <a:solidFill>
                  <a:srgbClr val="001158"/>
                </a:solidFill>
                <a:latin typeface="Vestula" panose="020B0503050302020204" pitchFamily="34" charset="0"/>
              </a:defRPr>
            </a:lvl1pPr>
          </a:lstStyle>
          <a:p>
            <a:r>
              <a:rPr lang="en-US" dirty="0"/>
              <a:t>Logos and partners</a:t>
            </a:r>
          </a:p>
        </p:txBody>
      </p:sp>
    </p:spTree>
    <p:extLst>
      <p:ext uri="{BB962C8B-B14F-4D97-AF65-F5344CB8AC3E}">
        <p14:creationId xmlns:p14="http://schemas.microsoft.com/office/powerpoint/2010/main" val="1515103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microsoft.com/office/2007/relationships/hdphoto" Target="../media/hdphoto1.wdp"/><Relationship Id="rId4" Type="http://schemas.openxmlformats.org/officeDocument/2006/relationships/image" Target="../media/image1.png"/><Relationship Id="rId9" Type="http://schemas.openxmlformats.org/officeDocument/2006/relationships/image" Target="../media/image5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03C3F24-E260-12B7-B107-9B5E3804F7B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" y="0"/>
            <a:ext cx="30275213" cy="4280376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2ADFC06-07E8-B2AA-1B31-AECA37AC261F}"/>
              </a:ext>
            </a:extLst>
          </p:cNvPr>
          <p:cNvSpPr/>
          <p:nvPr userDrawn="1"/>
        </p:nvSpPr>
        <p:spPr>
          <a:xfrm>
            <a:off x="0" y="4087907"/>
            <a:ext cx="30275214" cy="375555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6905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0C875F-3B24-A8B6-DCA9-03035D2D7FB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7907"/>
            <a:ext cx="21779967" cy="38368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1DB715-D1E2-F31D-9D0E-9B545773DFE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7807"/>
            <a:ext cx="10064108" cy="55911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F1AD50-2CE6-4C9B-F214-0D6B7A6DFF5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2417" y="4733364"/>
            <a:ext cx="8170345" cy="24880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FDAD012-6D29-9F9F-410B-DCA64D874FDD}"/>
              </a:ext>
            </a:extLst>
          </p:cNvPr>
          <p:cNvSpPr txBox="1"/>
          <p:nvPr userDrawn="1"/>
        </p:nvSpPr>
        <p:spPr>
          <a:xfrm>
            <a:off x="917786" y="41643423"/>
            <a:ext cx="154062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Discover the world at Leiden University</a:t>
            </a:r>
            <a:endParaRPr lang="nl-NL" sz="48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2F36B4-5242-879A-3E46-390BFEC863DD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2526" y="7041851"/>
            <a:ext cx="2377440" cy="86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122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3027353" rtl="0" eaLnBrk="1" latinLnBrk="0" hangingPunct="1">
        <a:lnSpc>
          <a:spcPct val="90000"/>
        </a:lnSpc>
        <a:spcBef>
          <a:spcPct val="0"/>
        </a:spcBef>
        <a:buNone/>
        <a:defRPr sz="145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38" indent="-756838" algn="l" defTabSz="3027353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514" indent="-756838" algn="l" defTabSz="3027353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191" indent="-756838" algn="l" defTabSz="3027353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1" kern="1200">
          <a:solidFill>
            <a:schemeClr val="tx1"/>
          </a:solidFill>
          <a:latin typeface="+mn-lt"/>
          <a:ea typeface="+mn-ea"/>
          <a:cs typeface="+mn-cs"/>
        </a:defRPr>
      </a:lvl3pPr>
      <a:lvl4pPr marL="5297867" indent="-756838" algn="l" defTabSz="3027353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544" indent="-756838" algn="l" defTabSz="3027353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220" indent="-756838" algn="l" defTabSz="3027353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8897" indent="-756838" algn="l" defTabSz="3027353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2573" indent="-756838" algn="l" defTabSz="3027353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250" indent="-756838" algn="l" defTabSz="3027353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353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676" algn="l" defTabSz="3027353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353" algn="l" defTabSz="3027353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028" algn="l" defTabSz="3027353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706" algn="l" defTabSz="3027353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382" algn="l" defTabSz="3027353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059" algn="l" defTabSz="3027353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5734" algn="l" defTabSz="3027353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411" algn="l" defTabSz="3027353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iversiteitleiden.nl/en/science/drug-research/organisation/template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cdr.nl/" TargetMode="External"/><Relationship Id="rId2" Type="http://schemas.openxmlformats.org/officeDocument/2006/relationships/hyperlink" Target="mailto:email@lacdr.leidenuniv.n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cdr.nl/" TargetMode="External"/><Relationship Id="rId2" Type="http://schemas.openxmlformats.org/officeDocument/2006/relationships/hyperlink" Target="mailto:email@lacdr.leidenuniv.n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1B2776-951A-8956-37FB-4B4FB5C1B278}"/>
              </a:ext>
            </a:extLst>
          </p:cNvPr>
          <p:cNvSpPr txBox="1"/>
          <p:nvPr/>
        </p:nvSpPr>
        <p:spPr>
          <a:xfrm>
            <a:off x="22170496" y="424783"/>
            <a:ext cx="8104717" cy="3617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  <a:latin typeface="Minion Pro" panose="02040503050201020203" pitchFamily="18" charset="0"/>
              </a:rPr>
              <a:t>COLOR LEI-BLUE</a:t>
            </a:r>
            <a:r>
              <a:rPr lang="en-GB" dirty="0">
                <a:solidFill>
                  <a:schemeClr val="bg1"/>
                </a:solidFill>
                <a:latin typeface="Minion Pro" panose="02040503050201020203" pitchFamily="18" charset="0"/>
              </a:rPr>
              <a:t>:</a:t>
            </a:r>
          </a:p>
          <a:p>
            <a:r>
              <a:rPr lang="en-GB" sz="4000" dirty="0">
                <a:solidFill>
                  <a:schemeClr val="bg1"/>
                </a:solidFill>
                <a:latin typeface="Minion Pro" panose="02040503050201020203" pitchFamily="18" charset="0"/>
              </a:rPr>
              <a:t>Pantone: 280C</a:t>
            </a:r>
          </a:p>
          <a:p>
            <a:r>
              <a:rPr lang="en-GB" sz="4000" dirty="0">
                <a:solidFill>
                  <a:schemeClr val="bg1"/>
                </a:solidFill>
                <a:latin typeface="Minion Pro" panose="02040503050201020203" pitchFamily="18" charset="0"/>
              </a:rPr>
              <a:t>CMYK:100,75,0,35</a:t>
            </a:r>
          </a:p>
          <a:p>
            <a:r>
              <a:rPr lang="en-GB" sz="4000" dirty="0">
                <a:solidFill>
                  <a:schemeClr val="bg1"/>
                </a:solidFill>
                <a:latin typeface="Minion Pro" panose="02040503050201020203" pitchFamily="18" charset="0"/>
              </a:rPr>
              <a:t>RGB:  (0,17,88)</a:t>
            </a:r>
          </a:p>
          <a:p>
            <a:r>
              <a:rPr lang="en-GB" sz="4000" dirty="0">
                <a:solidFill>
                  <a:schemeClr val="bg1"/>
                </a:solidFill>
                <a:latin typeface="Minion Pro" panose="02040503050201020203" pitchFamily="18" charset="0"/>
              </a:rPr>
              <a:t>hex: #001158</a:t>
            </a:r>
            <a:endParaRPr lang="en-GB" dirty="0">
              <a:solidFill>
                <a:schemeClr val="bg1"/>
              </a:solidFill>
              <a:latin typeface="Minion Pro" panose="020405030502010202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E8DB49-E920-3E9B-01BF-C42247072B9D}"/>
              </a:ext>
            </a:extLst>
          </p:cNvPr>
          <p:cNvSpPr/>
          <p:nvPr/>
        </p:nvSpPr>
        <p:spPr>
          <a:xfrm>
            <a:off x="1166811" y="4041927"/>
            <a:ext cx="9765494" cy="3723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599" dirty="0">
                <a:solidFill>
                  <a:schemeClr val="bg1"/>
                </a:solidFill>
                <a:latin typeface="Vestula"/>
              </a:rPr>
              <a:t>Authors</a:t>
            </a:r>
            <a:r>
              <a:rPr lang="en-GB" sz="19999" dirty="0">
                <a:solidFill>
                  <a:schemeClr val="bg1"/>
                </a:solidFill>
                <a:latin typeface="Vestula"/>
              </a:rPr>
              <a:t/>
            </a:r>
            <a:br>
              <a:rPr lang="en-GB" sz="19999" dirty="0">
                <a:solidFill>
                  <a:schemeClr val="bg1"/>
                </a:solidFill>
                <a:latin typeface="Vestula"/>
              </a:rPr>
            </a:br>
            <a:r>
              <a:rPr lang="en-GB" sz="5999" dirty="0">
                <a:solidFill>
                  <a:schemeClr val="bg1"/>
                </a:solidFill>
                <a:latin typeface="Vestula"/>
              </a:rPr>
              <a:t>Affiliations and division name</a:t>
            </a:r>
          </a:p>
          <a:p>
            <a:r>
              <a:rPr lang="en-GB" sz="4000" dirty="0">
                <a:solidFill>
                  <a:schemeClr val="bg1"/>
                </a:solidFill>
                <a:latin typeface="Vestula"/>
              </a:rPr>
              <a:t>Font: </a:t>
            </a:r>
            <a:r>
              <a:rPr lang="en-GB" sz="4000" dirty="0" err="1">
                <a:solidFill>
                  <a:schemeClr val="bg1"/>
                </a:solidFill>
                <a:latin typeface="Vestula"/>
              </a:rPr>
              <a:t>Vestula</a:t>
            </a:r>
            <a:endParaRPr lang="en-GB" sz="4000" dirty="0">
              <a:solidFill>
                <a:schemeClr val="bg1"/>
              </a:solidFill>
              <a:latin typeface="Vestula"/>
            </a:endParaRPr>
          </a:p>
          <a:p>
            <a:r>
              <a:rPr lang="en-GB" sz="4000" dirty="0">
                <a:solidFill>
                  <a:schemeClr val="bg1"/>
                </a:solidFill>
                <a:latin typeface="Vestula"/>
              </a:rPr>
              <a:t>text </a:t>
            </a:r>
            <a:r>
              <a:rPr lang="en-GB" sz="4000" dirty="0" err="1">
                <a:solidFill>
                  <a:schemeClr val="bg1"/>
                </a:solidFill>
                <a:latin typeface="Vestula"/>
              </a:rPr>
              <a:t>color</a:t>
            </a:r>
            <a:r>
              <a:rPr lang="en-GB" sz="4000" dirty="0">
                <a:solidFill>
                  <a:schemeClr val="bg1"/>
                </a:solidFill>
                <a:latin typeface="Vestula"/>
              </a:rPr>
              <a:t>: white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360B65-8330-9A54-1593-2D7051B57BA3}"/>
              </a:ext>
            </a:extLst>
          </p:cNvPr>
          <p:cNvSpPr txBox="1"/>
          <p:nvPr/>
        </p:nvSpPr>
        <p:spPr>
          <a:xfrm>
            <a:off x="1166812" y="9492871"/>
            <a:ext cx="27065848" cy="22621577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7200" b="1" dirty="0">
                <a:solidFill>
                  <a:srgbClr val="283C83"/>
                </a:solidFill>
                <a:latin typeface="Vestula"/>
              </a:rPr>
              <a:t>Instructions</a:t>
            </a:r>
            <a:r>
              <a:rPr lang="en-GB" sz="7200" dirty="0">
                <a:solidFill>
                  <a:srgbClr val="283C83"/>
                </a:solidFill>
                <a:latin typeface="Vestula"/>
              </a:rPr>
              <a:t/>
            </a:r>
            <a:br>
              <a:rPr lang="en-GB" sz="7200" dirty="0">
                <a:solidFill>
                  <a:srgbClr val="283C83"/>
                </a:solidFill>
                <a:latin typeface="Vestula"/>
              </a:rPr>
            </a:br>
            <a:r>
              <a:rPr lang="en-US" sz="6000" dirty="0">
                <a:solidFill>
                  <a:srgbClr val="293B81"/>
                </a:solidFill>
                <a:latin typeface="Minion Pro" panose="02040503050306020203" pitchFamily="18" charset="0"/>
              </a:rPr>
              <a:t>This is the LACDR poster template. We strongly recommend everyone to use this template to guarantee an uniform look and feel. </a:t>
            </a:r>
          </a:p>
          <a:p>
            <a:endParaRPr lang="en-US" sz="6000" dirty="0">
              <a:solidFill>
                <a:srgbClr val="293B81"/>
              </a:solidFill>
              <a:latin typeface="Minion Pro" panose="02040503050306020203" pitchFamily="18" charset="0"/>
            </a:endParaRPr>
          </a:p>
          <a:p>
            <a:r>
              <a:rPr lang="en-US" sz="6000" dirty="0">
                <a:solidFill>
                  <a:srgbClr val="293B81"/>
                </a:solidFill>
                <a:latin typeface="Minion Pro" panose="02040503050306020203" pitchFamily="18" charset="0"/>
              </a:rPr>
              <a:t>We provided some suggestions on how you could structure your layout, but don’t change the header, logos or colors. </a:t>
            </a:r>
          </a:p>
          <a:p>
            <a:endParaRPr lang="en-GB" sz="7200" dirty="0">
              <a:solidFill>
                <a:srgbClr val="283C83"/>
              </a:solidFill>
              <a:latin typeface="Vestula"/>
            </a:endParaRPr>
          </a:p>
          <a:p>
            <a:r>
              <a:rPr lang="en-GB" sz="7200" b="1" dirty="0">
                <a:solidFill>
                  <a:srgbClr val="283C83"/>
                </a:solidFill>
                <a:latin typeface="Vestula"/>
              </a:rPr>
              <a:t>Default fonts:</a:t>
            </a:r>
          </a:p>
          <a:p>
            <a:r>
              <a:rPr lang="en-GB" sz="6000" dirty="0">
                <a:solidFill>
                  <a:srgbClr val="283C83"/>
                </a:solidFill>
                <a:latin typeface="Minion Pro" panose="02040503050306020203" pitchFamily="18" charset="0"/>
              </a:rPr>
              <a:t>	headings: </a:t>
            </a:r>
            <a:r>
              <a:rPr lang="en-GB" sz="6000" dirty="0" err="1">
                <a:solidFill>
                  <a:srgbClr val="283C83"/>
                </a:solidFill>
                <a:latin typeface="Minion Pro" panose="02040503050306020203" pitchFamily="18" charset="0"/>
              </a:rPr>
              <a:t>Vestula</a:t>
            </a:r>
            <a:r>
              <a:rPr lang="en-GB" sz="6000" dirty="0">
                <a:solidFill>
                  <a:srgbClr val="283C83"/>
                </a:solidFill>
                <a:latin typeface="Minion Pro" panose="02040503050306020203" pitchFamily="18" charset="0"/>
              </a:rPr>
              <a:t>, </a:t>
            </a:r>
            <a:r>
              <a:rPr lang="en-GB" sz="6000" dirty="0" err="1">
                <a:solidFill>
                  <a:srgbClr val="283C83"/>
                </a:solidFill>
                <a:latin typeface="Minion Pro" panose="02040503050306020203" pitchFamily="18" charset="0"/>
              </a:rPr>
              <a:t>color</a:t>
            </a:r>
            <a:r>
              <a:rPr lang="en-GB" sz="6000" dirty="0">
                <a:solidFill>
                  <a:srgbClr val="283C83"/>
                </a:solidFill>
                <a:latin typeface="Minion Pro" panose="02040503050306020203" pitchFamily="18" charset="0"/>
              </a:rPr>
              <a:t>: LEI-blue</a:t>
            </a:r>
          </a:p>
          <a:p>
            <a:r>
              <a:rPr lang="en-GB" sz="6000" dirty="0">
                <a:solidFill>
                  <a:srgbClr val="283C83"/>
                </a:solidFill>
                <a:latin typeface="Minion Pro" panose="02040503050306020203" pitchFamily="18" charset="0"/>
              </a:rPr>
              <a:t>	basic text: Minion-Pro, </a:t>
            </a:r>
            <a:r>
              <a:rPr lang="en-GB" sz="6000" dirty="0" err="1">
                <a:solidFill>
                  <a:srgbClr val="283C83"/>
                </a:solidFill>
                <a:latin typeface="Minion Pro" panose="02040503050306020203" pitchFamily="18" charset="0"/>
              </a:rPr>
              <a:t>color</a:t>
            </a:r>
            <a:r>
              <a:rPr lang="en-GB" sz="6000" dirty="0">
                <a:solidFill>
                  <a:srgbClr val="283C83"/>
                </a:solidFill>
                <a:latin typeface="Minion Pro" panose="02040503050306020203" pitchFamily="18" charset="0"/>
              </a:rPr>
              <a:t>; LEI-blue</a:t>
            </a:r>
          </a:p>
          <a:p>
            <a:endParaRPr lang="en-GB" sz="7200" dirty="0">
              <a:solidFill>
                <a:srgbClr val="293B81"/>
              </a:solidFill>
              <a:latin typeface="Vestula"/>
            </a:endParaRPr>
          </a:p>
          <a:p>
            <a:r>
              <a:rPr lang="en-GB" sz="7200" b="1" dirty="0">
                <a:solidFill>
                  <a:srgbClr val="283C83"/>
                </a:solidFill>
                <a:latin typeface="Vestula"/>
              </a:rPr>
              <a:t>Resources: </a:t>
            </a:r>
          </a:p>
          <a:p>
            <a:r>
              <a:rPr lang="en-GB" sz="6000" dirty="0">
                <a:solidFill>
                  <a:srgbClr val="283C83"/>
                </a:solidFill>
                <a:latin typeface="Minion Pro" panose="02040503050306020203" pitchFamily="18" charset="0"/>
              </a:rPr>
              <a:t>You can find the LACDR poster template on the website and MS teams.</a:t>
            </a:r>
          </a:p>
          <a:p>
            <a:r>
              <a:rPr lang="en-US" sz="6000" dirty="0">
                <a:solidFill>
                  <a:srgbClr val="293B81"/>
                </a:solidFill>
                <a:latin typeface="Minion Pro" panose="02040503050306020203" pitchFamily="18" charset="0"/>
                <a:hlinkClick r:id="rId2"/>
              </a:rPr>
              <a:t>https://www.universiteitleiden.nl/en/science/drug-research/organisation/templates</a:t>
            </a:r>
            <a:endParaRPr lang="en-US" sz="6000" dirty="0">
              <a:solidFill>
                <a:srgbClr val="293B81"/>
              </a:solidFill>
              <a:latin typeface="Minion Pro" panose="02040503050306020203" pitchFamily="18" charset="0"/>
            </a:endParaRPr>
          </a:p>
          <a:p>
            <a:endParaRPr lang="en-US" sz="6000">
              <a:solidFill>
                <a:srgbClr val="293B81"/>
              </a:solidFill>
              <a:latin typeface="Minion Pro" panose="02040503050306020203" pitchFamily="18" charset="0"/>
            </a:endParaRPr>
          </a:p>
          <a:p>
            <a:endParaRPr lang="en-US" sz="6000" dirty="0">
              <a:solidFill>
                <a:srgbClr val="293B81"/>
              </a:solidFill>
              <a:latin typeface="Minion Pro" panose="02040503050306020203" pitchFamily="18" charset="0"/>
            </a:endParaRPr>
          </a:p>
          <a:p>
            <a:r>
              <a:rPr lang="en-GB" sz="7200" b="1" dirty="0" err="1">
                <a:solidFill>
                  <a:srgbClr val="293B81"/>
                </a:solidFill>
                <a:latin typeface="Vestula" panose="020B0503050302020204" pitchFamily="34" charset="0"/>
              </a:rPr>
              <a:t>Color</a:t>
            </a:r>
            <a:r>
              <a:rPr lang="en-GB" sz="7200" b="1" dirty="0">
                <a:solidFill>
                  <a:srgbClr val="293B81"/>
                </a:solidFill>
                <a:latin typeface="Vestula" panose="020B0503050302020204" pitchFamily="34" charset="0"/>
              </a:rPr>
              <a:t> LEI-blue:</a:t>
            </a:r>
          </a:p>
          <a:p>
            <a:r>
              <a:rPr lang="en-GB" sz="6000" dirty="0">
                <a:solidFill>
                  <a:srgbClr val="293B81"/>
                </a:solidFill>
                <a:latin typeface="Minion Pro" panose="02040503050201020203" pitchFamily="18" charset="0"/>
              </a:rPr>
              <a:t>Pantone: 280C</a:t>
            </a:r>
          </a:p>
          <a:p>
            <a:r>
              <a:rPr lang="en-GB" sz="6000" dirty="0">
                <a:solidFill>
                  <a:srgbClr val="293B81"/>
                </a:solidFill>
                <a:latin typeface="Minion Pro" panose="02040503050201020203" pitchFamily="18" charset="0"/>
              </a:rPr>
              <a:t>CMYK:100,75,0,35</a:t>
            </a:r>
          </a:p>
          <a:p>
            <a:r>
              <a:rPr lang="en-GB" sz="6000" dirty="0">
                <a:solidFill>
                  <a:srgbClr val="293B81"/>
                </a:solidFill>
                <a:latin typeface="Minion Pro" panose="02040503050201020203" pitchFamily="18" charset="0"/>
              </a:rPr>
              <a:t>RGB:  (0,17,88)</a:t>
            </a:r>
          </a:p>
          <a:p>
            <a:r>
              <a:rPr lang="en-GB" sz="6000" dirty="0">
                <a:solidFill>
                  <a:srgbClr val="293B81"/>
                </a:solidFill>
                <a:latin typeface="Minion Pro" panose="02040503050201020203" pitchFamily="18" charset="0"/>
              </a:rPr>
              <a:t>hex: #001158</a:t>
            </a:r>
          </a:p>
          <a:p>
            <a:endParaRPr lang="en-US" sz="6000" dirty="0">
              <a:solidFill>
                <a:srgbClr val="293B81"/>
              </a:solidFill>
              <a:latin typeface="Minion Pro" panose="02040503050306020203" pitchFamily="18" charset="0"/>
            </a:endParaRPr>
          </a:p>
          <a:p>
            <a:endParaRPr lang="en-GB" sz="7200" dirty="0">
              <a:latin typeface="Vestula"/>
            </a:endParaRPr>
          </a:p>
        </p:txBody>
      </p:sp>
    </p:spTree>
    <p:extLst>
      <p:ext uri="{BB962C8B-B14F-4D97-AF65-F5344CB8AC3E}">
        <p14:creationId xmlns:p14="http://schemas.microsoft.com/office/powerpoint/2010/main" val="4112464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9428B3-8BD1-9017-60F8-6622EF6C545B}"/>
              </a:ext>
            </a:extLst>
          </p:cNvPr>
          <p:cNvSpPr txBox="1"/>
          <p:nvPr/>
        </p:nvSpPr>
        <p:spPr>
          <a:xfrm>
            <a:off x="10635829" y="424783"/>
            <a:ext cx="19011407" cy="3016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999" dirty="0">
                <a:solidFill>
                  <a:schemeClr val="bg1"/>
                </a:solidFill>
                <a:latin typeface="Vestula"/>
              </a:rPr>
              <a:t>TITLE</a:t>
            </a:r>
          </a:p>
          <a:p>
            <a:r>
              <a:rPr lang="en-GB" sz="4000" dirty="0">
                <a:solidFill>
                  <a:schemeClr val="bg1"/>
                </a:solidFill>
                <a:latin typeface="Vestula"/>
              </a:rPr>
              <a:t>Font: </a:t>
            </a:r>
            <a:r>
              <a:rPr lang="en-GB" sz="4000" dirty="0" err="1">
                <a:solidFill>
                  <a:schemeClr val="bg1"/>
                </a:solidFill>
                <a:latin typeface="Vestula"/>
              </a:rPr>
              <a:t>Vestula</a:t>
            </a:r>
            <a:r>
              <a:rPr lang="en-GB" sz="4000" dirty="0">
                <a:solidFill>
                  <a:schemeClr val="bg1"/>
                </a:solidFill>
                <a:latin typeface="Vestula"/>
              </a:rPr>
              <a:t>/ text </a:t>
            </a:r>
            <a:r>
              <a:rPr lang="en-GB" sz="4000" dirty="0" err="1">
                <a:solidFill>
                  <a:schemeClr val="bg1"/>
                </a:solidFill>
                <a:latin typeface="Vestula"/>
              </a:rPr>
              <a:t>color</a:t>
            </a:r>
            <a:r>
              <a:rPr lang="en-GB" sz="4000" dirty="0">
                <a:solidFill>
                  <a:schemeClr val="bg1"/>
                </a:solidFill>
                <a:latin typeface="Vestula"/>
              </a:rPr>
              <a:t>: white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D04DB1-664E-AED0-F2C6-9D173B77F706}"/>
              </a:ext>
            </a:extLst>
          </p:cNvPr>
          <p:cNvSpPr txBox="1"/>
          <p:nvPr/>
        </p:nvSpPr>
        <p:spPr>
          <a:xfrm>
            <a:off x="1166812" y="9492871"/>
            <a:ext cx="14431777" cy="7355860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7200" dirty="0">
                <a:solidFill>
                  <a:srgbClr val="283C83"/>
                </a:solidFill>
                <a:latin typeface="Vestula"/>
              </a:rPr>
              <a:t>Introduction</a:t>
            </a:r>
            <a:br>
              <a:rPr lang="en-GB" sz="7200" dirty="0">
                <a:solidFill>
                  <a:srgbClr val="283C83"/>
                </a:solidFill>
                <a:latin typeface="Vestula"/>
              </a:rPr>
            </a:br>
            <a:r>
              <a:rPr lang="en-GB" sz="4000" dirty="0">
                <a:solidFill>
                  <a:srgbClr val="283C83"/>
                </a:solidFill>
                <a:latin typeface="Vestula"/>
              </a:rPr>
              <a:t>(headings font: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Vestula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,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: LEI-blue)</a:t>
            </a:r>
            <a:br>
              <a:rPr lang="en-GB" sz="4000" dirty="0">
                <a:solidFill>
                  <a:srgbClr val="283C83"/>
                </a:solidFill>
                <a:latin typeface="Vestula"/>
              </a:rPr>
            </a:br>
            <a:endParaRPr lang="en-GB" sz="4000" dirty="0">
              <a:solidFill>
                <a:srgbClr val="283C83"/>
              </a:solidFill>
              <a:latin typeface="Vestula"/>
            </a:endParaRP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(Basic text font: Minion-Pro, </a:t>
            </a:r>
            <a:r>
              <a:rPr lang="en-GB" sz="4000" dirty="0" err="1">
                <a:solidFill>
                  <a:srgbClr val="283C83"/>
                </a:solidFill>
                <a:latin typeface="Minion Pro" panose="02040503050201020203" pitchFamily="18" charset="0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: LEI-blue)</a:t>
            </a: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</a: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 </a:t>
            </a:r>
            <a:endParaRPr lang="en-GB" sz="7200" dirty="0">
              <a:latin typeface="Vestul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F7A519-7806-574C-C0FA-0EAD032B8099}"/>
              </a:ext>
            </a:extLst>
          </p:cNvPr>
          <p:cNvSpPr txBox="1"/>
          <p:nvPr/>
        </p:nvSpPr>
        <p:spPr>
          <a:xfrm>
            <a:off x="16674353" y="9476826"/>
            <a:ext cx="12343407" cy="6124754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7200" dirty="0">
                <a:solidFill>
                  <a:srgbClr val="283C83"/>
                </a:solidFill>
                <a:latin typeface="Vestula"/>
              </a:rPr>
              <a:t>Aim</a:t>
            </a:r>
            <a:br>
              <a:rPr lang="en-GB" sz="7200" dirty="0">
                <a:solidFill>
                  <a:srgbClr val="283C83"/>
                </a:solidFill>
                <a:latin typeface="Vestula"/>
              </a:rPr>
            </a:br>
            <a:r>
              <a:rPr lang="en-GB" sz="4000" dirty="0">
                <a:solidFill>
                  <a:srgbClr val="283C83"/>
                </a:solidFill>
                <a:latin typeface="Vestula"/>
              </a:rPr>
              <a:t>(headings font: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Vestula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,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: LEI-blue)</a:t>
            </a:r>
            <a:br>
              <a:rPr lang="en-GB" sz="4000" dirty="0">
                <a:solidFill>
                  <a:srgbClr val="283C83"/>
                </a:solidFill>
                <a:latin typeface="Vestula"/>
              </a:rPr>
            </a:br>
            <a:endParaRPr lang="en-GB" sz="4000" dirty="0">
              <a:solidFill>
                <a:srgbClr val="283C83"/>
              </a:solidFill>
              <a:latin typeface="Vestula"/>
            </a:endParaRP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(Basic text font: Minion-Pro, </a:t>
            </a:r>
            <a:r>
              <a:rPr lang="en-GB" sz="4000" dirty="0" err="1">
                <a:solidFill>
                  <a:srgbClr val="283C83"/>
                </a:solidFill>
                <a:latin typeface="Minion Pro" panose="02040503050201020203" pitchFamily="18" charset="0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: LEI-blue)</a:t>
            </a: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GB" sz="7200" dirty="0">
              <a:solidFill>
                <a:srgbClr val="283C83"/>
              </a:solidFill>
              <a:latin typeface="Vestul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C30C91-6838-2797-BD4B-9FE3C60B7231}"/>
              </a:ext>
            </a:extLst>
          </p:cNvPr>
          <p:cNvSpPr txBox="1"/>
          <p:nvPr/>
        </p:nvSpPr>
        <p:spPr>
          <a:xfrm>
            <a:off x="1348093" y="30424840"/>
            <a:ext cx="14250495" cy="6740307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7200" dirty="0">
                <a:solidFill>
                  <a:srgbClr val="283C83"/>
                </a:solidFill>
                <a:latin typeface="Vestula"/>
              </a:rPr>
              <a:t>Conclusions and Perspectives</a:t>
            </a:r>
            <a:br>
              <a:rPr lang="en-GB" sz="7200" dirty="0">
                <a:solidFill>
                  <a:srgbClr val="283C83"/>
                </a:solidFill>
                <a:latin typeface="Vestula"/>
              </a:rPr>
            </a:br>
            <a:r>
              <a:rPr lang="en-GB" sz="4000" dirty="0">
                <a:solidFill>
                  <a:srgbClr val="283C83"/>
                </a:solidFill>
                <a:latin typeface="Vestula"/>
              </a:rPr>
              <a:t>(headings font: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Vestula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,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: LEI-blue)</a:t>
            </a:r>
            <a:br>
              <a:rPr lang="en-GB" sz="4000" dirty="0">
                <a:solidFill>
                  <a:srgbClr val="283C83"/>
                </a:solidFill>
                <a:latin typeface="Vestula"/>
              </a:rPr>
            </a:br>
            <a:endParaRPr lang="en-GB" sz="4000" dirty="0">
              <a:solidFill>
                <a:srgbClr val="283C83"/>
              </a:solidFill>
              <a:latin typeface="Vestula"/>
            </a:endParaRP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(Basic text font: Minion-Pro, </a:t>
            </a:r>
            <a:r>
              <a:rPr lang="en-GB" sz="4000" dirty="0" err="1">
                <a:solidFill>
                  <a:srgbClr val="283C83"/>
                </a:solidFill>
                <a:latin typeface="Minion Pro" panose="02040503050201020203" pitchFamily="18" charset="0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: LEI-blue)</a:t>
            </a: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6C1DDB-AD57-36EB-6760-DBBDC96748A6}"/>
              </a:ext>
            </a:extLst>
          </p:cNvPr>
          <p:cNvSpPr txBox="1"/>
          <p:nvPr/>
        </p:nvSpPr>
        <p:spPr>
          <a:xfrm>
            <a:off x="16946277" y="32127266"/>
            <a:ext cx="12343406" cy="5509200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7200" dirty="0">
                <a:solidFill>
                  <a:srgbClr val="283C83"/>
                </a:solidFill>
                <a:latin typeface="Vestula"/>
              </a:rPr>
              <a:t>Acknowledgements</a:t>
            </a:r>
            <a:br>
              <a:rPr lang="en-GB" sz="7200" dirty="0">
                <a:solidFill>
                  <a:srgbClr val="283C83"/>
                </a:solidFill>
                <a:latin typeface="Vestula"/>
              </a:rPr>
            </a:br>
            <a:r>
              <a:rPr lang="en-GB" sz="4000" dirty="0">
                <a:solidFill>
                  <a:srgbClr val="283C83"/>
                </a:solidFill>
                <a:latin typeface="Vestula"/>
              </a:rPr>
              <a:t>(headings font: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Vestula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,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: LEI-blue)</a:t>
            </a:r>
            <a:br>
              <a:rPr lang="en-GB" sz="4000" dirty="0">
                <a:solidFill>
                  <a:srgbClr val="283C83"/>
                </a:solidFill>
                <a:latin typeface="Vestula"/>
              </a:rPr>
            </a:br>
            <a:endParaRPr lang="en-GB" sz="4000" dirty="0">
              <a:solidFill>
                <a:srgbClr val="283C83"/>
              </a:solidFill>
              <a:latin typeface="Vestula"/>
            </a:endParaRP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(Basic text font: Minion-Pro, </a:t>
            </a:r>
            <a:r>
              <a:rPr lang="en-GB" sz="4000" dirty="0" err="1">
                <a:solidFill>
                  <a:srgbClr val="283C83"/>
                </a:solidFill>
                <a:latin typeface="Minion Pro" panose="02040503050201020203" pitchFamily="18" charset="0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: LEI-blue)</a:t>
            </a: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Lorem Ipsum is simply dummy text of the printing and typesetting industry. Lorem Ipsum has been the industry's standard dummy text ever since the 1500s when an unknown printer took a galley of type and scrambled it</a:t>
            </a:r>
            <a:endParaRPr lang="en-GB" sz="4000" dirty="0">
              <a:solidFill>
                <a:srgbClr val="283C83"/>
              </a:solidFill>
              <a:latin typeface="Vestul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FA4980-E461-DE2E-5540-3597CE15EC05}"/>
              </a:ext>
            </a:extLst>
          </p:cNvPr>
          <p:cNvSpPr txBox="1"/>
          <p:nvPr/>
        </p:nvSpPr>
        <p:spPr>
          <a:xfrm>
            <a:off x="5339150" y="37550332"/>
            <a:ext cx="16484359" cy="3169970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7200" dirty="0">
                <a:solidFill>
                  <a:srgbClr val="283C83"/>
                </a:solidFill>
                <a:latin typeface="Vestula"/>
              </a:rPr>
              <a:t> </a:t>
            </a:r>
            <a:endParaRPr lang="en-GB" sz="5999" dirty="0">
              <a:solidFill>
                <a:srgbClr val="283C83"/>
              </a:solidFill>
              <a:latin typeface="Vestula"/>
            </a:endParaRPr>
          </a:p>
          <a:p>
            <a:pPr algn="ctr"/>
            <a:r>
              <a:rPr lang="en-GB" sz="8799" dirty="0">
                <a:solidFill>
                  <a:srgbClr val="283C83"/>
                </a:solidFill>
                <a:latin typeface="Vestula"/>
              </a:rPr>
              <a:t>LOGO’s and Partners</a:t>
            </a:r>
          </a:p>
          <a:p>
            <a:endParaRPr lang="en-GB" sz="4000" dirty="0">
              <a:solidFill>
                <a:srgbClr val="283C83"/>
              </a:solidFill>
              <a:latin typeface="Vestul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A4CF91-619D-20F6-1A55-95AEFB64B328}"/>
              </a:ext>
            </a:extLst>
          </p:cNvPr>
          <p:cNvSpPr txBox="1"/>
          <p:nvPr/>
        </p:nvSpPr>
        <p:spPr>
          <a:xfrm>
            <a:off x="22425442" y="38793319"/>
            <a:ext cx="7221795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000" dirty="0">
                <a:solidFill>
                  <a:srgbClr val="283C83"/>
                </a:solidFill>
                <a:latin typeface="Vestula"/>
              </a:rPr>
              <a:t>Contact information LACDR:</a:t>
            </a:r>
          </a:p>
          <a:p>
            <a:pPr algn="just"/>
            <a:r>
              <a:rPr lang="en-GB" sz="3600" dirty="0">
                <a:solidFill>
                  <a:srgbClr val="283C83"/>
                </a:solidFill>
                <a:latin typeface="Vestula"/>
              </a:rPr>
              <a:t>Email:  </a:t>
            </a:r>
            <a:r>
              <a:rPr lang="en-GB" sz="3600" dirty="0">
                <a:solidFill>
                  <a:srgbClr val="283C83"/>
                </a:solidFill>
                <a:latin typeface="Vestula"/>
                <a:hlinkClick r:id="rId2"/>
              </a:rPr>
              <a:t>email@lacdr.leidenuniv.nl</a:t>
            </a:r>
            <a:endParaRPr lang="en-GB" sz="3600" dirty="0">
              <a:solidFill>
                <a:srgbClr val="283C83"/>
              </a:solidFill>
              <a:latin typeface="Vestula"/>
            </a:endParaRPr>
          </a:p>
          <a:p>
            <a:r>
              <a:rPr lang="en-GB" sz="3600" dirty="0">
                <a:solidFill>
                  <a:srgbClr val="283C83"/>
                </a:solidFill>
                <a:latin typeface="Vestula"/>
              </a:rPr>
              <a:t>Web:    </a:t>
            </a:r>
            <a:r>
              <a:rPr lang="en-GB" sz="3600" dirty="0">
                <a:solidFill>
                  <a:srgbClr val="283C83"/>
                </a:solidFill>
                <a:latin typeface="Vestula"/>
                <a:hlinkClick r:id="rId3"/>
              </a:rPr>
              <a:t>www.lacdr.nl</a:t>
            </a:r>
            <a:r>
              <a:rPr lang="en-GB" sz="3600" dirty="0">
                <a:solidFill>
                  <a:srgbClr val="283C83"/>
                </a:solidFill>
                <a:latin typeface="Vestula"/>
              </a:rPr>
              <a:t/>
            </a:r>
            <a:br>
              <a:rPr lang="en-GB" sz="3600" dirty="0">
                <a:solidFill>
                  <a:srgbClr val="283C83"/>
                </a:solidFill>
                <a:latin typeface="Vestula"/>
              </a:rPr>
            </a:br>
            <a:r>
              <a:rPr lang="en-GB" sz="3600" dirty="0">
                <a:solidFill>
                  <a:srgbClr val="283C83"/>
                </a:solidFill>
                <a:latin typeface="Vestula"/>
              </a:rPr>
              <a:t>Phone: +31-071 527 </a:t>
            </a:r>
            <a:r>
              <a:rPr lang="en-GB" sz="3600" dirty="0" err="1">
                <a:solidFill>
                  <a:srgbClr val="283C83"/>
                </a:solidFill>
                <a:latin typeface="Vestula"/>
              </a:rPr>
              <a:t>xxxx</a:t>
            </a:r>
            <a:endParaRPr lang="en-GB" sz="3600" dirty="0">
              <a:solidFill>
                <a:srgbClr val="283C83"/>
              </a:solidFill>
              <a:latin typeface="Vestula"/>
            </a:endParaRPr>
          </a:p>
          <a:p>
            <a:r>
              <a:rPr lang="en-GB" sz="5400" dirty="0">
                <a:latin typeface="Vestula"/>
              </a:rPr>
              <a:t>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F5F363-6462-6CE2-EB8A-20DCEF5AD128}"/>
              </a:ext>
            </a:extLst>
          </p:cNvPr>
          <p:cNvSpPr/>
          <p:nvPr/>
        </p:nvSpPr>
        <p:spPr>
          <a:xfrm>
            <a:off x="1166811" y="4041927"/>
            <a:ext cx="9765494" cy="3723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599" dirty="0">
                <a:solidFill>
                  <a:schemeClr val="bg1"/>
                </a:solidFill>
                <a:latin typeface="Vestula"/>
              </a:rPr>
              <a:t>Authors</a:t>
            </a:r>
            <a:r>
              <a:rPr lang="en-GB" sz="19999" dirty="0">
                <a:solidFill>
                  <a:schemeClr val="bg1"/>
                </a:solidFill>
                <a:latin typeface="Vestula"/>
              </a:rPr>
              <a:t/>
            </a:r>
            <a:br>
              <a:rPr lang="en-GB" sz="19999" dirty="0">
                <a:solidFill>
                  <a:schemeClr val="bg1"/>
                </a:solidFill>
                <a:latin typeface="Vestula"/>
              </a:rPr>
            </a:br>
            <a:r>
              <a:rPr lang="en-GB" sz="5999" dirty="0">
                <a:solidFill>
                  <a:schemeClr val="bg1"/>
                </a:solidFill>
                <a:latin typeface="Vestula"/>
              </a:rPr>
              <a:t>Affiliations and division name</a:t>
            </a:r>
          </a:p>
          <a:p>
            <a:r>
              <a:rPr lang="en-GB" sz="4000" dirty="0">
                <a:solidFill>
                  <a:schemeClr val="bg1"/>
                </a:solidFill>
                <a:latin typeface="Vestula"/>
              </a:rPr>
              <a:t>Font: </a:t>
            </a:r>
            <a:r>
              <a:rPr lang="en-GB" sz="4000" dirty="0" err="1">
                <a:solidFill>
                  <a:schemeClr val="bg1"/>
                </a:solidFill>
                <a:latin typeface="Vestula"/>
              </a:rPr>
              <a:t>Vestula</a:t>
            </a:r>
            <a:endParaRPr lang="en-GB" sz="4000" dirty="0">
              <a:solidFill>
                <a:schemeClr val="bg1"/>
              </a:solidFill>
              <a:latin typeface="Vestula"/>
            </a:endParaRPr>
          </a:p>
          <a:p>
            <a:r>
              <a:rPr lang="en-GB" sz="4000" dirty="0">
                <a:solidFill>
                  <a:schemeClr val="bg1"/>
                </a:solidFill>
                <a:latin typeface="Vestula"/>
              </a:rPr>
              <a:t>text </a:t>
            </a:r>
            <a:r>
              <a:rPr lang="en-GB" sz="4000" dirty="0" err="1">
                <a:solidFill>
                  <a:schemeClr val="bg1"/>
                </a:solidFill>
                <a:latin typeface="Vestula"/>
              </a:rPr>
              <a:t>color</a:t>
            </a:r>
            <a:r>
              <a:rPr lang="en-GB" sz="4000" dirty="0">
                <a:solidFill>
                  <a:schemeClr val="bg1"/>
                </a:solidFill>
                <a:latin typeface="Vestula"/>
              </a:rPr>
              <a:t>: white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1705C1-6B92-D334-F838-4C4C8E0EF1D4}"/>
              </a:ext>
            </a:extLst>
          </p:cNvPr>
          <p:cNvSpPr txBox="1"/>
          <p:nvPr/>
        </p:nvSpPr>
        <p:spPr>
          <a:xfrm>
            <a:off x="1166811" y="17322886"/>
            <a:ext cx="14431777" cy="6740307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7200" dirty="0">
                <a:solidFill>
                  <a:srgbClr val="283C83"/>
                </a:solidFill>
                <a:latin typeface="Vestula"/>
              </a:rPr>
              <a:t>Methods</a:t>
            </a:r>
            <a:br>
              <a:rPr lang="en-GB" sz="7200" dirty="0">
                <a:solidFill>
                  <a:srgbClr val="283C83"/>
                </a:solidFill>
                <a:latin typeface="Vestula"/>
              </a:rPr>
            </a:br>
            <a:r>
              <a:rPr lang="en-GB" sz="4000" dirty="0">
                <a:solidFill>
                  <a:srgbClr val="283C83"/>
                </a:solidFill>
                <a:latin typeface="Vestula"/>
              </a:rPr>
              <a:t>(headings font: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Vestula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,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: LEI-blue)</a:t>
            </a:r>
            <a:br>
              <a:rPr lang="en-GB" sz="4000" dirty="0">
                <a:solidFill>
                  <a:srgbClr val="283C83"/>
                </a:solidFill>
                <a:latin typeface="Vestula"/>
              </a:rPr>
            </a:br>
            <a:endParaRPr lang="en-GB" sz="4000" dirty="0">
              <a:solidFill>
                <a:srgbClr val="283C83"/>
              </a:solidFill>
              <a:latin typeface="Vestula"/>
            </a:endParaRP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(Basic text font: Minion-Pro, </a:t>
            </a:r>
            <a:r>
              <a:rPr lang="en-GB" sz="4000" dirty="0" err="1">
                <a:solidFill>
                  <a:srgbClr val="283C83"/>
                </a:solidFill>
                <a:latin typeface="Minion Pro" panose="02040503050201020203" pitchFamily="18" charset="0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: LEI-blue)</a:t>
            </a: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BD6588-BF31-786E-5352-FC19F9F106D7}"/>
              </a:ext>
            </a:extLst>
          </p:cNvPr>
          <p:cNvSpPr txBox="1"/>
          <p:nvPr/>
        </p:nvSpPr>
        <p:spPr>
          <a:xfrm>
            <a:off x="1166812" y="24521655"/>
            <a:ext cx="14431776" cy="5509200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7200" dirty="0">
                <a:solidFill>
                  <a:srgbClr val="283C83"/>
                </a:solidFill>
                <a:latin typeface="Vestula"/>
              </a:rPr>
              <a:t>Results I</a:t>
            </a:r>
            <a:br>
              <a:rPr lang="en-GB" sz="7200" dirty="0">
                <a:solidFill>
                  <a:srgbClr val="283C83"/>
                </a:solidFill>
                <a:latin typeface="Vestula"/>
              </a:rPr>
            </a:br>
            <a:r>
              <a:rPr lang="en-GB" sz="4000" dirty="0">
                <a:solidFill>
                  <a:srgbClr val="283C83"/>
                </a:solidFill>
                <a:latin typeface="Vestula"/>
              </a:rPr>
              <a:t>(headings font: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Vestula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,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: LEI-blue)</a:t>
            </a:r>
            <a:br>
              <a:rPr lang="en-GB" sz="4000" dirty="0">
                <a:solidFill>
                  <a:srgbClr val="283C83"/>
                </a:solidFill>
                <a:latin typeface="Vestula"/>
              </a:rPr>
            </a:br>
            <a:endParaRPr lang="en-GB" sz="4000" dirty="0">
              <a:solidFill>
                <a:srgbClr val="283C83"/>
              </a:solidFill>
              <a:latin typeface="Vestula"/>
            </a:endParaRP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(Basic text font: Minion-Pro, </a:t>
            </a:r>
            <a:r>
              <a:rPr lang="en-GB" sz="4000" dirty="0" err="1">
                <a:solidFill>
                  <a:srgbClr val="283C83"/>
                </a:solidFill>
                <a:latin typeface="Minion Pro" panose="02040503050201020203" pitchFamily="18" charset="0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: LEI-blue)</a:t>
            </a: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E32C0F-49AE-4A1D-5FCF-C14830A8D5E2}"/>
              </a:ext>
            </a:extLst>
          </p:cNvPr>
          <p:cNvSpPr txBox="1"/>
          <p:nvPr/>
        </p:nvSpPr>
        <p:spPr>
          <a:xfrm>
            <a:off x="16946277" y="24430710"/>
            <a:ext cx="12343407" cy="6740307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7200" dirty="0">
                <a:solidFill>
                  <a:srgbClr val="283C83"/>
                </a:solidFill>
                <a:latin typeface="Vestula"/>
              </a:rPr>
              <a:t>Results II</a:t>
            </a:r>
            <a:br>
              <a:rPr lang="en-GB" sz="7200" dirty="0">
                <a:solidFill>
                  <a:srgbClr val="283C83"/>
                </a:solidFill>
                <a:latin typeface="Vestula"/>
              </a:rPr>
            </a:br>
            <a:r>
              <a:rPr lang="en-GB" sz="4000" dirty="0">
                <a:solidFill>
                  <a:srgbClr val="283C83"/>
                </a:solidFill>
                <a:latin typeface="Vestula"/>
              </a:rPr>
              <a:t>(headings font: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Vestula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, </a:t>
            </a:r>
            <a:r>
              <a:rPr lang="en-GB" sz="4000" dirty="0" err="1">
                <a:solidFill>
                  <a:srgbClr val="283C83"/>
                </a:solidFill>
                <a:latin typeface="Vestula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>: LEI-blue)</a:t>
            </a:r>
            <a:br>
              <a:rPr lang="en-GB" sz="4000" dirty="0">
                <a:solidFill>
                  <a:srgbClr val="283C83"/>
                </a:solidFill>
                <a:latin typeface="Vestula"/>
              </a:rPr>
            </a:br>
            <a:endParaRPr lang="en-GB" sz="4000" dirty="0">
              <a:solidFill>
                <a:srgbClr val="283C83"/>
              </a:solidFill>
              <a:latin typeface="Vestula"/>
            </a:endParaRP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(Basic text font: Minion-Pro, </a:t>
            </a:r>
            <a:r>
              <a:rPr lang="en-GB" sz="4000" dirty="0" err="1">
                <a:solidFill>
                  <a:srgbClr val="283C83"/>
                </a:solidFill>
                <a:latin typeface="Minion Pro" panose="02040503050201020203" pitchFamily="18" charset="0"/>
              </a:rPr>
              <a:t>color</a:t>
            </a:r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: LEI-blue)</a:t>
            </a:r>
          </a:p>
          <a:p>
            <a:pPr algn="just"/>
            <a:r>
              <a:rPr lang="en-GB" sz="4000" dirty="0">
                <a:solidFill>
                  <a:srgbClr val="283C83"/>
                </a:solidFill>
                <a:latin typeface="Minion Pro" panose="02040503050201020203" pitchFamily="18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615E5F-54D9-0AE3-AA2A-98F309CC69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1508" y="15986765"/>
            <a:ext cx="10654552" cy="784288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CF14E96-19A0-600F-3FCB-9098A1083B41}"/>
              </a:ext>
            </a:extLst>
          </p:cNvPr>
          <p:cNvSpPr txBox="1"/>
          <p:nvPr/>
        </p:nvSpPr>
        <p:spPr>
          <a:xfrm>
            <a:off x="1348092" y="39178040"/>
            <a:ext cx="19873485" cy="2431435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283C83"/>
                </a:solidFill>
                <a:latin typeface="Vestula"/>
              </a:rPr>
              <a:t>References</a:t>
            </a:r>
          </a:p>
          <a:p>
            <a:r>
              <a:rPr lang="en-GB" sz="3600" dirty="0" err="1">
                <a:solidFill>
                  <a:srgbClr val="283C83"/>
                </a:solidFill>
                <a:latin typeface="Vestula"/>
              </a:rPr>
              <a:t>kajfdkla;df;afdjk</a:t>
            </a:r>
            <a:endParaRPr lang="en-GB" sz="3600" dirty="0">
              <a:solidFill>
                <a:srgbClr val="283C83"/>
              </a:solidFill>
              <a:latin typeface="Vestula"/>
            </a:endParaRPr>
          </a:p>
          <a:p>
            <a:r>
              <a:rPr lang="en-GB" sz="3600" dirty="0" err="1">
                <a:solidFill>
                  <a:srgbClr val="283C83"/>
                </a:solidFill>
                <a:latin typeface="Vestula"/>
              </a:rPr>
              <a:t>Asfdkj;adsfj;as</a:t>
            </a:r>
            <a:r>
              <a:rPr lang="en-GB" sz="4000" dirty="0">
                <a:solidFill>
                  <a:srgbClr val="283C83"/>
                </a:solidFill>
                <a:latin typeface="Vestula"/>
              </a:rPr>
              <a:t/>
            </a:r>
            <a:br>
              <a:rPr lang="en-GB" sz="4000" dirty="0">
                <a:solidFill>
                  <a:srgbClr val="283C83"/>
                </a:solidFill>
                <a:latin typeface="Vestula"/>
              </a:rPr>
            </a:br>
            <a:endParaRPr lang="en-GB" sz="4000" dirty="0">
              <a:solidFill>
                <a:srgbClr val="283C83"/>
              </a:solidFill>
              <a:latin typeface="Vestula"/>
            </a:endParaRPr>
          </a:p>
        </p:txBody>
      </p:sp>
    </p:spTree>
    <p:extLst>
      <p:ext uri="{BB962C8B-B14F-4D97-AF65-F5344CB8AC3E}">
        <p14:creationId xmlns:p14="http://schemas.microsoft.com/office/powerpoint/2010/main" val="37212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F16AAC-A1C6-E73D-DC22-FAB7D8D9803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3B6918-1419-ADEE-5B8D-577D056990C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6FE2D8-C0A4-CA91-6051-98B0C6E87FA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7FCDB3A-EC58-0C99-8B03-1649DD7798E3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A20E95-AD0F-9712-12E7-B47D58304C33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7F141A1-55FD-49D3-FC4A-E1A6622F5C4A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091864D-A418-7B00-C2FB-02E3DDDF1450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80A278B-2217-3F86-D695-FBDC153975DA}"/>
              </a:ext>
            </a:extLst>
          </p:cNvPr>
          <p:cNvSpPr>
            <a:spLocks noGrp="1"/>
          </p:cNvSpPr>
          <p:nvPr>
            <p:ph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A2F5335-2375-21FE-5D2A-330574F3633D}"/>
              </a:ext>
            </a:extLst>
          </p:cNvPr>
          <p:cNvSpPr>
            <a:spLocks noGrp="1"/>
          </p:cNvSpPr>
          <p:nvPr>
            <p:ph sz="quarter" idx="2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67B732E-873D-6BA4-23E5-8F7FE5526767}"/>
              </a:ext>
            </a:extLst>
          </p:cNvPr>
          <p:cNvSpPr>
            <a:spLocks noGrp="1"/>
          </p:cNvSpPr>
          <p:nvPr>
            <p:ph sz="quarter" idx="2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AD89AF7-4E71-66D1-937A-23A709351AD8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4C2AAF5-2C40-5E2E-BF3A-930199ACE9E3}"/>
              </a:ext>
            </a:extLst>
          </p:cNvPr>
          <p:cNvSpPr>
            <a:spLocks noGrp="1"/>
          </p:cNvSpPr>
          <p:nvPr>
            <p:ph sz="quarter" idx="2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900A1C3-9A53-7EE0-FC19-928D4EB9D512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A961F4-4205-9684-5D41-26A66FC26CC9}"/>
              </a:ext>
            </a:extLst>
          </p:cNvPr>
          <p:cNvSpPr/>
          <p:nvPr/>
        </p:nvSpPr>
        <p:spPr>
          <a:xfrm>
            <a:off x="1204911" y="4048225"/>
            <a:ext cx="9765494" cy="3723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599" dirty="0">
                <a:solidFill>
                  <a:schemeClr val="bg1"/>
                </a:solidFill>
                <a:latin typeface="Vestula"/>
              </a:rPr>
              <a:t>Authors</a:t>
            </a:r>
            <a:r>
              <a:rPr lang="en-GB" sz="19999" dirty="0">
                <a:solidFill>
                  <a:schemeClr val="bg1"/>
                </a:solidFill>
                <a:latin typeface="Vestula"/>
              </a:rPr>
              <a:t/>
            </a:r>
            <a:br>
              <a:rPr lang="en-GB" sz="19999" dirty="0">
                <a:solidFill>
                  <a:schemeClr val="bg1"/>
                </a:solidFill>
                <a:latin typeface="Vestula"/>
              </a:rPr>
            </a:br>
            <a:r>
              <a:rPr lang="en-GB" sz="5999" dirty="0">
                <a:solidFill>
                  <a:schemeClr val="bg1"/>
                </a:solidFill>
                <a:latin typeface="Vestula"/>
              </a:rPr>
              <a:t>Affiliations and division name</a:t>
            </a:r>
          </a:p>
          <a:p>
            <a:r>
              <a:rPr lang="en-GB" sz="4000" dirty="0">
                <a:solidFill>
                  <a:schemeClr val="bg1"/>
                </a:solidFill>
                <a:latin typeface="Vestula"/>
              </a:rPr>
              <a:t>Font: </a:t>
            </a:r>
            <a:r>
              <a:rPr lang="en-GB" sz="4000" dirty="0" err="1">
                <a:solidFill>
                  <a:schemeClr val="bg1"/>
                </a:solidFill>
                <a:latin typeface="Vestula"/>
              </a:rPr>
              <a:t>Vestula</a:t>
            </a:r>
            <a:endParaRPr lang="en-GB" sz="4000" dirty="0">
              <a:solidFill>
                <a:schemeClr val="bg1"/>
              </a:solidFill>
              <a:latin typeface="Vestula"/>
            </a:endParaRPr>
          </a:p>
          <a:p>
            <a:r>
              <a:rPr lang="en-GB" sz="4000" dirty="0">
                <a:solidFill>
                  <a:schemeClr val="bg1"/>
                </a:solidFill>
                <a:latin typeface="Vestula"/>
              </a:rPr>
              <a:t>text </a:t>
            </a:r>
            <a:r>
              <a:rPr lang="en-GB" sz="4000" dirty="0" err="1">
                <a:solidFill>
                  <a:schemeClr val="bg1"/>
                </a:solidFill>
                <a:latin typeface="Vestula"/>
              </a:rPr>
              <a:t>color</a:t>
            </a:r>
            <a:r>
              <a:rPr lang="en-GB" sz="4000" dirty="0">
                <a:solidFill>
                  <a:schemeClr val="bg1"/>
                </a:solidFill>
                <a:latin typeface="Vestula"/>
              </a:rPr>
              <a:t>: white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B2BF47-769F-A2DF-D729-4E07A4B74249}"/>
              </a:ext>
            </a:extLst>
          </p:cNvPr>
          <p:cNvSpPr txBox="1"/>
          <p:nvPr/>
        </p:nvSpPr>
        <p:spPr>
          <a:xfrm>
            <a:off x="10635829" y="424783"/>
            <a:ext cx="19404431" cy="3016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999" dirty="0">
                <a:solidFill>
                  <a:schemeClr val="bg1"/>
                </a:solidFill>
                <a:latin typeface="Vestula"/>
              </a:rPr>
              <a:t>TITLE</a:t>
            </a:r>
          </a:p>
          <a:p>
            <a:r>
              <a:rPr lang="en-GB" sz="4000" dirty="0">
                <a:solidFill>
                  <a:schemeClr val="bg1"/>
                </a:solidFill>
                <a:latin typeface="Vestula"/>
              </a:rPr>
              <a:t>Font: </a:t>
            </a:r>
            <a:r>
              <a:rPr lang="en-GB" sz="4000" dirty="0" err="1">
                <a:solidFill>
                  <a:schemeClr val="bg1"/>
                </a:solidFill>
                <a:latin typeface="Vestula"/>
              </a:rPr>
              <a:t>Vestula</a:t>
            </a:r>
            <a:r>
              <a:rPr lang="en-GB" sz="4000" dirty="0">
                <a:solidFill>
                  <a:schemeClr val="bg1"/>
                </a:solidFill>
                <a:latin typeface="Vestula"/>
              </a:rPr>
              <a:t>/ text </a:t>
            </a:r>
            <a:r>
              <a:rPr lang="en-GB" sz="4000" dirty="0" err="1">
                <a:solidFill>
                  <a:schemeClr val="bg1"/>
                </a:solidFill>
                <a:latin typeface="Vestula"/>
              </a:rPr>
              <a:t>color</a:t>
            </a:r>
            <a:r>
              <a:rPr lang="en-GB" sz="4000" dirty="0">
                <a:solidFill>
                  <a:schemeClr val="bg1"/>
                </a:solidFill>
                <a:latin typeface="Vestula"/>
              </a:rPr>
              <a:t>: white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9C0CA0-FEB4-79FA-879B-1093CE27D072}"/>
              </a:ext>
            </a:extLst>
          </p:cNvPr>
          <p:cNvSpPr txBox="1"/>
          <p:nvPr/>
        </p:nvSpPr>
        <p:spPr>
          <a:xfrm>
            <a:off x="21739642" y="38395673"/>
            <a:ext cx="8300619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000" dirty="0">
                <a:solidFill>
                  <a:srgbClr val="283C83"/>
                </a:solidFill>
                <a:latin typeface="Vestula"/>
              </a:rPr>
              <a:t>Contact information LACDR:</a:t>
            </a:r>
          </a:p>
          <a:p>
            <a:pPr algn="just"/>
            <a:r>
              <a:rPr lang="en-GB" sz="3600" dirty="0">
                <a:solidFill>
                  <a:srgbClr val="283C83"/>
                </a:solidFill>
                <a:latin typeface="Vestula"/>
              </a:rPr>
              <a:t>Email:  </a:t>
            </a:r>
            <a:r>
              <a:rPr lang="en-GB" sz="3600" dirty="0">
                <a:solidFill>
                  <a:srgbClr val="283C83"/>
                </a:solidFill>
                <a:latin typeface="Vestula"/>
                <a:hlinkClick r:id="rId2"/>
              </a:rPr>
              <a:t>email@lacdr.leidenuniv.nl</a:t>
            </a:r>
            <a:endParaRPr lang="en-GB" sz="3600" dirty="0">
              <a:solidFill>
                <a:srgbClr val="283C83"/>
              </a:solidFill>
              <a:latin typeface="Vestula"/>
            </a:endParaRPr>
          </a:p>
          <a:p>
            <a:r>
              <a:rPr lang="en-GB" sz="3600" dirty="0">
                <a:solidFill>
                  <a:srgbClr val="283C83"/>
                </a:solidFill>
                <a:latin typeface="Vestula"/>
              </a:rPr>
              <a:t>Web:    </a:t>
            </a:r>
            <a:r>
              <a:rPr lang="en-GB" sz="3600" dirty="0">
                <a:solidFill>
                  <a:srgbClr val="283C83"/>
                </a:solidFill>
                <a:latin typeface="Vestula"/>
                <a:hlinkClick r:id="rId3"/>
              </a:rPr>
              <a:t>www.lacdr.nl</a:t>
            </a:r>
            <a:r>
              <a:rPr lang="en-GB" sz="3600" dirty="0">
                <a:solidFill>
                  <a:srgbClr val="283C83"/>
                </a:solidFill>
                <a:latin typeface="Vestula"/>
              </a:rPr>
              <a:t/>
            </a:r>
            <a:br>
              <a:rPr lang="en-GB" sz="3600" dirty="0">
                <a:solidFill>
                  <a:srgbClr val="283C83"/>
                </a:solidFill>
                <a:latin typeface="Vestula"/>
              </a:rPr>
            </a:br>
            <a:r>
              <a:rPr lang="en-GB" sz="3600" dirty="0">
                <a:solidFill>
                  <a:srgbClr val="283C83"/>
                </a:solidFill>
                <a:latin typeface="Vestula"/>
              </a:rPr>
              <a:t>Phone: +31-071 527 </a:t>
            </a:r>
            <a:r>
              <a:rPr lang="en-GB" sz="3600" dirty="0" err="1">
                <a:solidFill>
                  <a:srgbClr val="283C83"/>
                </a:solidFill>
                <a:latin typeface="Vestula"/>
              </a:rPr>
              <a:t>xxxx</a:t>
            </a:r>
            <a:endParaRPr lang="en-GB" sz="3600" dirty="0">
              <a:solidFill>
                <a:srgbClr val="283C83"/>
              </a:solidFill>
              <a:latin typeface="Vestula"/>
            </a:endParaRPr>
          </a:p>
          <a:p>
            <a:r>
              <a:rPr lang="en-GB" sz="5400" dirty="0">
                <a:latin typeface="Vestul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1208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63CDAE82C55544B955284FC31AE21C" ma:contentTypeVersion="12" ma:contentTypeDescription="Create a new document." ma:contentTypeScope="" ma:versionID="0cf14f3c29b25f1125d8c7e132c2fee5">
  <xsd:schema xmlns:xsd="http://www.w3.org/2001/XMLSchema" xmlns:xs="http://www.w3.org/2001/XMLSchema" xmlns:p="http://schemas.microsoft.com/office/2006/metadata/properties" xmlns:ns2="4b8bcb56-6f88-4ff0-ab9f-008698521923" xmlns:ns3="feb2b4f1-1e99-4b44-9cd9-5373b34697dd" targetNamespace="http://schemas.microsoft.com/office/2006/metadata/properties" ma:root="true" ma:fieldsID="481d3efbd7d3b5a52922f90fe2483273" ns2:_="" ns3:_="">
    <xsd:import namespace="4b8bcb56-6f88-4ff0-ab9f-008698521923"/>
    <xsd:import namespace="feb2b4f1-1e99-4b44-9cd9-5373b34697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8bcb56-6f88-4ff0-ab9f-0086985219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b2b4f1-1e99-4b44-9cd9-5373b34697d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b932fdc-3664-458d-a2b3-07b4e768d717}" ma:internalName="TaxCatchAll" ma:showField="CatchAllData" ma:web="feb2b4f1-1e99-4b44-9cd9-5373b34697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b8bcb56-6f88-4ff0-ab9f-008698521923">
      <Terms xmlns="http://schemas.microsoft.com/office/infopath/2007/PartnerControls"/>
    </lcf76f155ced4ddcb4097134ff3c332f>
    <TaxCatchAll xmlns="feb2b4f1-1e99-4b44-9cd9-5373b34697dd" xsi:nil="true"/>
  </documentManagement>
</p:properties>
</file>

<file path=customXml/itemProps1.xml><?xml version="1.0" encoding="utf-8"?>
<ds:datastoreItem xmlns:ds="http://schemas.openxmlformats.org/officeDocument/2006/customXml" ds:itemID="{5056241D-232B-4BD7-BE8C-59DB48CBE5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42124D-1351-4DAC-A7CE-42D488D2B7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8bcb56-6f88-4ff0-ab9f-008698521923"/>
    <ds:schemaRef ds:uri="feb2b4f1-1e99-4b44-9cd9-5373b34697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9EE19DB-6178-4656-B420-637FB4B966EF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4b8bcb56-6f88-4ff0-ab9f-008698521923"/>
    <ds:schemaRef ds:uri="http://schemas.microsoft.com/office/2006/metadata/properties"/>
    <ds:schemaRef ds:uri="http://purl.org/dc/terms/"/>
    <ds:schemaRef ds:uri="http://schemas.openxmlformats.org/package/2006/metadata/core-properties"/>
    <ds:schemaRef ds:uri="feb2b4f1-1e99-4b44-9cd9-5373b34697d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782</Words>
  <Application>Microsoft Office PowerPoint</Application>
  <PresentationFormat>Custom</PresentationFormat>
  <Paragraphs>71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Minion Pro</vt:lpstr>
      <vt:lpstr>Vestula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Ernstjan van Doorn</dc:creator>
  <cp:lastModifiedBy>Broekhof, S. (Sharon)</cp:lastModifiedBy>
  <cp:revision>24</cp:revision>
  <dcterms:created xsi:type="dcterms:W3CDTF">2017-04-05T14:15:26Z</dcterms:created>
  <dcterms:modified xsi:type="dcterms:W3CDTF">2022-08-22T11:20:25Z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0x0101003A63CDAE82C55544B955284FC31AE21C</vt:lpwstr>
  </property>
</Properties>
</file>