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430" r:id="rId5"/>
    <p:sldId id="428" r:id="rId6"/>
    <p:sldId id="422" r:id="rId7"/>
    <p:sldId id="423" r:id="rId8"/>
    <p:sldId id="431" r:id="rId9"/>
    <p:sldId id="427" r:id="rId10"/>
    <p:sldId id="426" r:id="rId11"/>
    <p:sldId id="432" r:id="rId12"/>
  </p:sldIdLst>
  <p:sldSz cx="12198350" cy="6858000"/>
  <p:notesSz cx="6742113" cy="9872663"/>
  <p:custDataLst>
    <p:tags r:id="rId15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>
          <p15:clr>
            <a:srgbClr val="A4A3A4"/>
          </p15:clr>
        </p15:guide>
        <p15:guide id="2" pos="2100">
          <p15:clr>
            <a:srgbClr val="A4A3A4"/>
          </p15:clr>
        </p15:guide>
        <p15:guide id="3" pos="2123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uiper" initials="K" lastIdx="1" clrIdx="0"/>
  <p:cmAuthor id="1" name="Foks, A.C." initials="FA" lastIdx="2" clrIdx="1">
    <p:extLst>
      <p:ext uri="{19B8F6BF-5375-455C-9EA6-DF929625EA0E}">
        <p15:presenceInfo xmlns:p15="http://schemas.microsoft.com/office/powerpoint/2012/main" userId="S::foksac@vuw.leidenuniv.nl::92755fec-9eaf-4458-ba13-aa27eb5856e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3C83"/>
    <a:srgbClr val="0C2577"/>
    <a:srgbClr val="FF00FF"/>
    <a:srgbClr val="3E7DBC"/>
    <a:srgbClr val="F141CF"/>
    <a:srgbClr val="F46E32"/>
    <a:srgbClr val="003366"/>
    <a:srgbClr val="001112"/>
    <a:srgbClr val="78A5D2"/>
    <a:srgbClr val="A22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7A81C8-3CA1-477E-A411-20CE3E029781}" v="29" dt="2021-03-22T14:53:56.6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05" autoAdjust="0"/>
    <p:restoredTop sz="85355" autoAdjust="0"/>
  </p:normalViewPr>
  <p:slideViewPr>
    <p:cSldViewPr>
      <p:cViewPr varScale="1">
        <p:scale>
          <a:sx n="114" d="100"/>
          <a:sy n="114" d="100"/>
        </p:scale>
        <p:origin x="444" y="102"/>
      </p:cViewPr>
      <p:guideLst>
        <p:guide orient="horz" pos="2160"/>
        <p:guide pos="38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3588" y="-582"/>
      </p:cViewPr>
      <p:guideLst>
        <p:guide orient="horz" pos="3109"/>
        <p:guide pos="2100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omen, I.A.M." userId="c5985e77-6d87-4220-a0d8-ffc48774a15e" providerId="ADAL" clId="{EA7A81C8-3CA1-477E-A411-20CE3E029781}"/>
    <pc:docChg chg="undo custSel addSld delSld modSld modMainMaster">
      <pc:chgData name="Koomen, I.A.M." userId="c5985e77-6d87-4220-a0d8-ffc48774a15e" providerId="ADAL" clId="{EA7A81C8-3CA1-477E-A411-20CE3E029781}" dt="2021-03-23T08:04:40.929" v="1102" actId="20577"/>
      <pc:docMkLst>
        <pc:docMk/>
      </pc:docMkLst>
      <pc:sldChg chg="modSp mod">
        <pc:chgData name="Koomen, I.A.M." userId="c5985e77-6d87-4220-a0d8-ffc48774a15e" providerId="ADAL" clId="{EA7A81C8-3CA1-477E-A411-20CE3E029781}" dt="2021-03-22T15:05:41.273" v="724" actId="20577"/>
        <pc:sldMkLst>
          <pc:docMk/>
          <pc:sldMk cId="1695787969" sldId="422"/>
        </pc:sldMkLst>
        <pc:spChg chg="mod">
          <ac:chgData name="Koomen, I.A.M." userId="c5985e77-6d87-4220-a0d8-ffc48774a15e" providerId="ADAL" clId="{EA7A81C8-3CA1-477E-A411-20CE3E029781}" dt="2021-03-22T15:05:41.273" v="724" actId="20577"/>
          <ac:spMkLst>
            <pc:docMk/>
            <pc:sldMk cId="1695787969" sldId="422"/>
            <ac:spMk id="5" creationId="{033AC0E0-1469-466D-AC70-1C4DDCCD8FBB}"/>
          </ac:spMkLst>
        </pc:spChg>
      </pc:sldChg>
      <pc:sldChg chg="modSp mod">
        <pc:chgData name="Koomen, I.A.M." userId="c5985e77-6d87-4220-a0d8-ffc48774a15e" providerId="ADAL" clId="{EA7A81C8-3CA1-477E-A411-20CE3E029781}" dt="2021-03-22T15:06:32.613" v="858" actId="20577"/>
        <pc:sldMkLst>
          <pc:docMk/>
          <pc:sldMk cId="3700075110" sldId="423"/>
        </pc:sldMkLst>
        <pc:spChg chg="mod">
          <ac:chgData name="Koomen, I.A.M." userId="c5985e77-6d87-4220-a0d8-ffc48774a15e" providerId="ADAL" clId="{EA7A81C8-3CA1-477E-A411-20CE3E029781}" dt="2021-03-22T15:06:32.613" v="858" actId="20577"/>
          <ac:spMkLst>
            <pc:docMk/>
            <pc:sldMk cId="3700075110" sldId="423"/>
            <ac:spMk id="4" creationId="{E14198CC-0A7A-4932-B62B-B6769A08E44A}"/>
          </ac:spMkLst>
        </pc:spChg>
      </pc:sldChg>
      <pc:sldChg chg="del">
        <pc:chgData name="Koomen, I.A.M." userId="c5985e77-6d87-4220-a0d8-ffc48774a15e" providerId="ADAL" clId="{EA7A81C8-3CA1-477E-A411-20CE3E029781}" dt="2021-03-18T15:17:27.594" v="72" actId="47"/>
        <pc:sldMkLst>
          <pc:docMk/>
          <pc:sldMk cId="3745454148" sldId="424"/>
        </pc:sldMkLst>
      </pc:sldChg>
      <pc:sldChg chg="modSp mod">
        <pc:chgData name="Koomen, I.A.M." userId="c5985e77-6d87-4220-a0d8-ffc48774a15e" providerId="ADAL" clId="{EA7A81C8-3CA1-477E-A411-20CE3E029781}" dt="2021-03-22T15:09:50.592" v="1011"/>
        <pc:sldMkLst>
          <pc:docMk/>
          <pc:sldMk cId="3264652845" sldId="426"/>
        </pc:sldMkLst>
        <pc:spChg chg="mod">
          <ac:chgData name="Koomen, I.A.M." userId="c5985e77-6d87-4220-a0d8-ffc48774a15e" providerId="ADAL" clId="{EA7A81C8-3CA1-477E-A411-20CE3E029781}" dt="2021-03-22T15:09:50.592" v="1011"/>
          <ac:spMkLst>
            <pc:docMk/>
            <pc:sldMk cId="3264652845" sldId="426"/>
            <ac:spMk id="4" creationId="{32C15298-331F-4AB8-91AA-3AE525097825}"/>
          </ac:spMkLst>
        </pc:spChg>
      </pc:sldChg>
      <pc:sldChg chg="modSp mod">
        <pc:chgData name="Koomen, I.A.M." userId="c5985e77-6d87-4220-a0d8-ffc48774a15e" providerId="ADAL" clId="{EA7A81C8-3CA1-477E-A411-20CE3E029781}" dt="2021-03-22T15:08:16.651" v="1005" actId="20577"/>
        <pc:sldMkLst>
          <pc:docMk/>
          <pc:sldMk cId="1343004504" sldId="427"/>
        </pc:sldMkLst>
        <pc:spChg chg="mod">
          <ac:chgData name="Koomen, I.A.M." userId="c5985e77-6d87-4220-a0d8-ffc48774a15e" providerId="ADAL" clId="{EA7A81C8-3CA1-477E-A411-20CE3E029781}" dt="2021-03-18T15:25:39.583" v="222" actId="20577"/>
          <ac:spMkLst>
            <pc:docMk/>
            <pc:sldMk cId="1343004504" sldId="427"/>
            <ac:spMk id="3" creationId="{E338307D-DEA6-4218-9B9D-9A1D20C41AA8}"/>
          </ac:spMkLst>
        </pc:spChg>
        <pc:spChg chg="mod">
          <ac:chgData name="Koomen, I.A.M." userId="c5985e77-6d87-4220-a0d8-ffc48774a15e" providerId="ADAL" clId="{EA7A81C8-3CA1-477E-A411-20CE3E029781}" dt="2021-03-22T15:08:16.651" v="1005" actId="20577"/>
          <ac:spMkLst>
            <pc:docMk/>
            <pc:sldMk cId="1343004504" sldId="427"/>
            <ac:spMk id="4" creationId="{2276AC5B-2E14-49FF-876D-6943957CDA65}"/>
          </ac:spMkLst>
        </pc:spChg>
      </pc:sldChg>
      <pc:sldChg chg="addSp delSp modSp mod delCm">
        <pc:chgData name="Koomen, I.A.M." userId="c5985e77-6d87-4220-a0d8-ffc48774a15e" providerId="ADAL" clId="{EA7A81C8-3CA1-477E-A411-20CE3E029781}" dt="2021-03-22T15:12:53.411" v="1014" actId="1076"/>
        <pc:sldMkLst>
          <pc:docMk/>
          <pc:sldMk cId="4047380053" sldId="428"/>
        </pc:sldMkLst>
        <pc:spChg chg="mod">
          <ac:chgData name="Koomen, I.A.M." userId="c5985e77-6d87-4220-a0d8-ffc48774a15e" providerId="ADAL" clId="{EA7A81C8-3CA1-477E-A411-20CE3E029781}" dt="2021-03-22T14:49:42.877" v="538" actId="14100"/>
          <ac:spMkLst>
            <pc:docMk/>
            <pc:sldMk cId="4047380053" sldId="428"/>
            <ac:spMk id="4" creationId="{7711968F-EFB8-45D3-96BD-C36DD7322BE6}"/>
          </ac:spMkLst>
        </pc:spChg>
        <pc:spChg chg="add mod">
          <ac:chgData name="Koomen, I.A.M." userId="c5985e77-6d87-4220-a0d8-ffc48774a15e" providerId="ADAL" clId="{EA7A81C8-3CA1-477E-A411-20CE3E029781}" dt="2021-03-18T15:24:31.004" v="206" actId="14100"/>
          <ac:spMkLst>
            <pc:docMk/>
            <pc:sldMk cId="4047380053" sldId="428"/>
            <ac:spMk id="28" creationId="{054E41DF-490A-4597-B668-593DEF914993}"/>
          </ac:spMkLst>
        </pc:spChg>
        <pc:grpChg chg="del">
          <ac:chgData name="Koomen, I.A.M." userId="c5985e77-6d87-4220-a0d8-ffc48774a15e" providerId="ADAL" clId="{EA7A81C8-3CA1-477E-A411-20CE3E029781}" dt="2021-03-18T15:19:30.698" v="89" actId="478"/>
          <ac:grpSpMkLst>
            <pc:docMk/>
            <pc:sldMk cId="4047380053" sldId="428"/>
            <ac:grpSpMk id="12" creationId="{ACC7F18C-581D-4E54-98EB-407232CDBAD2}"/>
          </ac:grpSpMkLst>
        </pc:grpChg>
        <pc:graphicFrameChg chg="del">
          <ac:chgData name="Koomen, I.A.M." userId="c5985e77-6d87-4220-a0d8-ffc48774a15e" providerId="ADAL" clId="{EA7A81C8-3CA1-477E-A411-20CE3E029781}" dt="2021-03-18T15:19:22.277" v="84" actId="478"/>
          <ac:graphicFrameMkLst>
            <pc:docMk/>
            <pc:sldMk cId="4047380053" sldId="428"/>
            <ac:graphicFrameMk id="9" creationId="{3358F55F-A0CA-4F4D-B674-754F80ACEE02}"/>
          </ac:graphicFrameMkLst>
        </pc:graphicFrameChg>
        <pc:graphicFrameChg chg="del">
          <ac:chgData name="Koomen, I.A.M." userId="c5985e77-6d87-4220-a0d8-ffc48774a15e" providerId="ADAL" clId="{EA7A81C8-3CA1-477E-A411-20CE3E029781}" dt="2021-03-18T15:19:23.047" v="85" actId="478"/>
          <ac:graphicFrameMkLst>
            <pc:docMk/>
            <pc:sldMk cId="4047380053" sldId="428"/>
            <ac:graphicFrameMk id="11" creationId="{C9B3C660-F290-46A4-BFA8-14B0CD715D68}"/>
          </ac:graphicFrameMkLst>
        </pc:graphicFrameChg>
        <pc:graphicFrameChg chg="del">
          <ac:chgData name="Koomen, I.A.M." userId="c5985e77-6d87-4220-a0d8-ffc48774a15e" providerId="ADAL" clId="{EA7A81C8-3CA1-477E-A411-20CE3E029781}" dt="2021-03-18T15:19:25.868" v="88" actId="478"/>
          <ac:graphicFrameMkLst>
            <pc:docMk/>
            <pc:sldMk cId="4047380053" sldId="428"/>
            <ac:graphicFrameMk id="13" creationId="{88207573-AFFB-42E4-BB5A-EDAA9F310B25}"/>
          </ac:graphicFrameMkLst>
        </pc:graphicFrameChg>
        <pc:graphicFrameChg chg="del">
          <ac:chgData name="Koomen, I.A.M." userId="c5985e77-6d87-4220-a0d8-ffc48774a15e" providerId="ADAL" clId="{EA7A81C8-3CA1-477E-A411-20CE3E029781}" dt="2021-03-18T15:19:25.066" v="87" actId="478"/>
          <ac:graphicFrameMkLst>
            <pc:docMk/>
            <pc:sldMk cId="4047380053" sldId="428"/>
            <ac:graphicFrameMk id="15" creationId="{284B8319-9E82-4ADB-B556-34896232B020}"/>
          </ac:graphicFrameMkLst>
        </pc:graphicFrameChg>
        <pc:graphicFrameChg chg="del mod">
          <ac:chgData name="Koomen, I.A.M." userId="c5985e77-6d87-4220-a0d8-ffc48774a15e" providerId="ADAL" clId="{EA7A81C8-3CA1-477E-A411-20CE3E029781}" dt="2021-03-18T15:19:24.002" v="86" actId="478"/>
          <ac:graphicFrameMkLst>
            <pc:docMk/>
            <pc:sldMk cId="4047380053" sldId="428"/>
            <ac:graphicFrameMk id="18" creationId="{822FB607-85A6-48FF-BC22-C89B208D4E8A}"/>
          </ac:graphicFrameMkLst>
        </pc:graphicFrameChg>
        <pc:graphicFrameChg chg="add mod modGraphic">
          <ac:chgData name="Koomen, I.A.M." userId="c5985e77-6d87-4220-a0d8-ffc48774a15e" providerId="ADAL" clId="{EA7A81C8-3CA1-477E-A411-20CE3E029781}" dt="2021-03-18T15:21:33.830" v="108" actId="14100"/>
          <ac:graphicFrameMkLst>
            <pc:docMk/>
            <pc:sldMk cId="4047380053" sldId="428"/>
            <ac:graphicFrameMk id="19" creationId="{370586BF-B632-4440-A99E-4F8EF5E27671}"/>
          </ac:graphicFrameMkLst>
        </pc:graphicFrameChg>
        <pc:graphicFrameChg chg="add mod modGraphic">
          <ac:chgData name="Koomen, I.A.M." userId="c5985e77-6d87-4220-a0d8-ffc48774a15e" providerId="ADAL" clId="{EA7A81C8-3CA1-477E-A411-20CE3E029781}" dt="2021-03-18T15:24:25.761" v="204" actId="1076"/>
          <ac:graphicFrameMkLst>
            <pc:docMk/>
            <pc:sldMk cId="4047380053" sldId="428"/>
            <ac:graphicFrameMk id="21" creationId="{AC72DD39-BF78-45CE-8270-BFEED9F6DFF2}"/>
          </ac:graphicFrameMkLst>
        </pc:graphicFrameChg>
        <pc:graphicFrameChg chg="add mod modGraphic">
          <ac:chgData name="Koomen, I.A.M." userId="c5985e77-6d87-4220-a0d8-ffc48774a15e" providerId="ADAL" clId="{EA7A81C8-3CA1-477E-A411-20CE3E029781}" dt="2021-03-18T15:24:21.768" v="203" actId="1076"/>
          <ac:graphicFrameMkLst>
            <pc:docMk/>
            <pc:sldMk cId="4047380053" sldId="428"/>
            <ac:graphicFrameMk id="23" creationId="{3163A5D2-EF81-40A8-8F5A-DEE81E7CBC96}"/>
          </ac:graphicFrameMkLst>
        </pc:graphicFrameChg>
        <pc:graphicFrameChg chg="add mod modGraphic">
          <ac:chgData name="Koomen, I.A.M." userId="c5985e77-6d87-4220-a0d8-ffc48774a15e" providerId="ADAL" clId="{EA7A81C8-3CA1-477E-A411-20CE3E029781}" dt="2021-03-18T15:21:48.302" v="112" actId="1076"/>
          <ac:graphicFrameMkLst>
            <pc:docMk/>
            <pc:sldMk cId="4047380053" sldId="428"/>
            <ac:graphicFrameMk id="25" creationId="{AAE8E5D6-A092-46C5-8650-3964CC5C28D1}"/>
          </ac:graphicFrameMkLst>
        </pc:graphicFrameChg>
        <pc:graphicFrameChg chg="add mod modGraphic">
          <ac:chgData name="Koomen, I.A.M." userId="c5985e77-6d87-4220-a0d8-ffc48774a15e" providerId="ADAL" clId="{EA7A81C8-3CA1-477E-A411-20CE3E029781}" dt="2021-03-18T15:24:27.581" v="205" actId="1076"/>
          <ac:graphicFrameMkLst>
            <pc:docMk/>
            <pc:sldMk cId="4047380053" sldId="428"/>
            <ac:graphicFrameMk id="27" creationId="{FBC5EAAE-B113-4AFB-B976-C4CF46039219}"/>
          </ac:graphicFrameMkLst>
        </pc:graphicFrameChg>
        <pc:picChg chg="mod">
          <ac:chgData name="Koomen, I.A.M." userId="c5985e77-6d87-4220-a0d8-ffc48774a15e" providerId="ADAL" clId="{EA7A81C8-3CA1-477E-A411-20CE3E029781}" dt="2021-03-22T15:12:53.411" v="1014" actId="1076"/>
          <ac:picMkLst>
            <pc:docMk/>
            <pc:sldMk cId="4047380053" sldId="428"/>
            <ac:picMk id="6" creationId="{71F20332-BC3E-482E-B37F-99A79BBD4D34}"/>
          </ac:picMkLst>
        </pc:picChg>
      </pc:sldChg>
      <pc:sldChg chg="delSp del mod">
        <pc:chgData name="Koomen, I.A.M." userId="c5985e77-6d87-4220-a0d8-ffc48774a15e" providerId="ADAL" clId="{EA7A81C8-3CA1-477E-A411-20CE3E029781}" dt="2021-03-18T15:18:10.568" v="74" actId="47"/>
        <pc:sldMkLst>
          <pc:docMk/>
          <pc:sldMk cId="708936418" sldId="429"/>
        </pc:sldMkLst>
        <pc:graphicFrameChg chg="del">
          <ac:chgData name="Koomen, I.A.M." userId="c5985e77-6d87-4220-a0d8-ffc48774a15e" providerId="ADAL" clId="{EA7A81C8-3CA1-477E-A411-20CE3E029781}" dt="2021-03-18T15:17:31.436" v="73" actId="478"/>
          <ac:graphicFrameMkLst>
            <pc:docMk/>
            <pc:sldMk cId="708936418" sldId="429"/>
            <ac:graphicFrameMk id="17" creationId="{F5F6FABA-67DA-4DA3-BC09-5FADEB0074D0}"/>
          </ac:graphicFrameMkLst>
        </pc:graphicFrameChg>
      </pc:sldChg>
      <pc:sldChg chg="modSp mod">
        <pc:chgData name="Koomen, I.A.M." userId="c5985e77-6d87-4220-a0d8-ffc48774a15e" providerId="ADAL" clId="{EA7A81C8-3CA1-477E-A411-20CE3E029781}" dt="2021-03-23T08:04:40.929" v="1102" actId="20577"/>
        <pc:sldMkLst>
          <pc:docMk/>
          <pc:sldMk cId="3614049364" sldId="430"/>
        </pc:sldMkLst>
        <pc:spChg chg="mod">
          <ac:chgData name="Koomen, I.A.M." userId="c5985e77-6d87-4220-a0d8-ffc48774a15e" providerId="ADAL" clId="{EA7A81C8-3CA1-477E-A411-20CE3E029781}" dt="2021-03-23T08:04:40.929" v="1102" actId="20577"/>
          <ac:spMkLst>
            <pc:docMk/>
            <pc:sldMk cId="3614049364" sldId="430"/>
            <ac:spMk id="2" creationId="{C65FA8E9-C821-4FA9-A559-68A6EF45D867}"/>
          </ac:spMkLst>
        </pc:spChg>
      </pc:sldChg>
      <pc:sldChg chg="modSp new mod">
        <pc:chgData name="Koomen, I.A.M." userId="c5985e77-6d87-4220-a0d8-ffc48774a15e" providerId="ADAL" clId="{EA7A81C8-3CA1-477E-A411-20CE3E029781}" dt="2021-03-22T15:07:15.075" v="893" actId="255"/>
        <pc:sldMkLst>
          <pc:docMk/>
          <pc:sldMk cId="1612187776" sldId="431"/>
        </pc:sldMkLst>
        <pc:spChg chg="mod">
          <ac:chgData name="Koomen, I.A.M." userId="c5985e77-6d87-4220-a0d8-ffc48774a15e" providerId="ADAL" clId="{EA7A81C8-3CA1-477E-A411-20CE3E029781}" dt="2021-03-18T15:25:31.463" v="217" actId="20577"/>
          <ac:spMkLst>
            <pc:docMk/>
            <pc:sldMk cId="1612187776" sldId="431"/>
            <ac:spMk id="3" creationId="{79F48FD5-E13B-48F5-A44F-9046EE4399B3}"/>
          </ac:spMkLst>
        </pc:spChg>
        <pc:spChg chg="mod">
          <ac:chgData name="Koomen, I.A.M." userId="c5985e77-6d87-4220-a0d8-ffc48774a15e" providerId="ADAL" clId="{EA7A81C8-3CA1-477E-A411-20CE3E029781}" dt="2021-03-22T15:07:15.075" v="893" actId="255"/>
          <ac:spMkLst>
            <pc:docMk/>
            <pc:sldMk cId="1612187776" sldId="431"/>
            <ac:spMk id="4" creationId="{2BB5081C-A0AE-458F-A64D-431181DF5D85}"/>
          </ac:spMkLst>
        </pc:spChg>
      </pc:sldChg>
      <pc:sldChg chg="modSp mod">
        <pc:chgData name="Koomen, I.A.M." userId="c5985e77-6d87-4220-a0d8-ffc48774a15e" providerId="ADAL" clId="{EA7A81C8-3CA1-477E-A411-20CE3E029781}" dt="2021-03-22T15:11:13.612" v="1013" actId="6549"/>
        <pc:sldMkLst>
          <pc:docMk/>
          <pc:sldMk cId="1012820959" sldId="432"/>
        </pc:sldMkLst>
        <pc:spChg chg="mod">
          <ac:chgData name="Koomen, I.A.M." userId="c5985e77-6d87-4220-a0d8-ffc48774a15e" providerId="ADAL" clId="{EA7A81C8-3CA1-477E-A411-20CE3E029781}" dt="2021-03-22T15:11:13.612" v="1013" actId="6549"/>
          <ac:spMkLst>
            <pc:docMk/>
            <pc:sldMk cId="1012820959" sldId="432"/>
            <ac:spMk id="28" creationId="{054E41DF-490A-4597-B668-593DEF914993}"/>
          </ac:spMkLst>
        </pc:spChg>
      </pc:sldChg>
      <pc:sldChg chg="new del">
        <pc:chgData name="Koomen, I.A.M." userId="c5985e77-6d87-4220-a0d8-ffc48774a15e" providerId="ADAL" clId="{EA7A81C8-3CA1-477E-A411-20CE3E029781}" dt="2021-03-22T14:58:49.906" v="583" actId="47"/>
        <pc:sldMkLst>
          <pc:docMk/>
          <pc:sldMk cId="576778991" sldId="433"/>
        </pc:sldMkLst>
      </pc:sldChg>
      <pc:sldChg chg="modSp new del mod">
        <pc:chgData name="Koomen, I.A.M." userId="c5985e77-6d87-4220-a0d8-ffc48774a15e" providerId="ADAL" clId="{EA7A81C8-3CA1-477E-A411-20CE3E029781}" dt="2021-03-22T14:52:28.143" v="548" actId="47"/>
        <pc:sldMkLst>
          <pc:docMk/>
          <pc:sldMk cId="2002755347" sldId="433"/>
        </pc:sldMkLst>
        <pc:spChg chg="mod">
          <ac:chgData name="Koomen, I.A.M." userId="c5985e77-6d87-4220-a0d8-ffc48774a15e" providerId="ADAL" clId="{EA7A81C8-3CA1-477E-A411-20CE3E029781}" dt="2021-03-22T14:52:22.155" v="547" actId="1076"/>
          <ac:spMkLst>
            <pc:docMk/>
            <pc:sldMk cId="2002755347" sldId="433"/>
            <ac:spMk id="2" creationId="{BAD240C6-BB5B-486D-A283-25CC3E8CA291}"/>
          </ac:spMkLst>
        </pc:spChg>
      </pc:sldChg>
      <pc:sldMasterChg chg="delSldLayout modSldLayout">
        <pc:chgData name="Koomen, I.A.M." userId="c5985e77-6d87-4220-a0d8-ffc48774a15e" providerId="ADAL" clId="{EA7A81C8-3CA1-477E-A411-20CE3E029781}" dt="2021-03-22T14:56:46.219" v="582" actId="6014"/>
        <pc:sldMasterMkLst>
          <pc:docMk/>
          <pc:sldMasterMk cId="3839803590" sldId="2147483648"/>
        </pc:sldMasterMkLst>
        <pc:sldLayoutChg chg="del">
          <pc:chgData name="Koomen, I.A.M." userId="c5985e77-6d87-4220-a0d8-ffc48774a15e" providerId="ADAL" clId="{EA7A81C8-3CA1-477E-A411-20CE3E029781}" dt="2021-03-22T14:54:51.872" v="576" actId="2696"/>
          <pc:sldLayoutMkLst>
            <pc:docMk/>
            <pc:sldMasterMk cId="3839803590" sldId="2147483648"/>
            <pc:sldLayoutMk cId="1036379758" sldId="2147483659"/>
          </pc:sldLayoutMkLst>
        </pc:sldLayoutChg>
        <pc:sldLayoutChg chg="addSp delSp modSp mod">
          <pc:chgData name="Koomen, I.A.M." userId="c5985e77-6d87-4220-a0d8-ffc48774a15e" providerId="ADAL" clId="{EA7A81C8-3CA1-477E-A411-20CE3E029781}" dt="2021-03-22T14:55:58.655" v="580" actId="6014"/>
          <pc:sldLayoutMkLst>
            <pc:docMk/>
            <pc:sldMasterMk cId="3839803590" sldId="2147483648"/>
            <pc:sldLayoutMk cId="3929258224" sldId="2147483666"/>
          </pc:sldLayoutMkLst>
          <pc:spChg chg="mod">
            <ac:chgData name="Koomen, I.A.M." userId="c5985e77-6d87-4220-a0d8-ffc48774a15e" providerId="ADAL" clId="{EA7A81C8-3CA1-477E-A411-20CE3E029781}" dt="2021-03-18T15:27:02.991" v="246" actId="6549"/>
            <ac:spMkLst>
              <pc:docMk/>
              <pc:sldMasterMk cId="3839803590" sldId="2147483648"/>
              <pc:sldLayoutMk cId="3929258224" sldId="2147483666"/>
              <ac:spMk id="17" creationId="{87694145-D0A3-471A-B7FF-EB9F83E6733D}"/>
            </ac:spMkLst>
          </pc:spChg>
          <pc:picChg chg="add del mod ord">
            <ac:chgData name="Koomen, I.A.M." userId="c5985e77-6d87-4220-a0d8-ffc48774a15e" providerId="ADAL" clId="{EA7A81C8-3CA1-477E-A411-20CE3E029781}" dt="2021-03-22T14:51:26.537" v="545" actId="478"/>
            <ac:picMkLst>
              <pc:docMk/>
              <pc:sldMasterMk cId="3839803590" sldId="2147483648"/>
              <pc:sldLayoutMk cId="3929258224" sldId="2147483666"/>
              <ac:picMk id="15" creationId="{7C474568-112D-48B6-92F9-671A1E7F1E63}"/>
            </ac:picMkLst>
          </pc:picChg>
        </pc:sldLayoutChg>
        <pc:sldLayoutChg chg="modSp del">
          <pc:chgData name="Koomen, I.A.M." userId="c5985e77-6d87-4220-a0d8-ffc48774a15e" providerId="ADAL" clId="{EA7A81C8-3CA1-477E-A411-20CE3E029781}" dt="2021-03-22T14:55:01.964" v="577" actId="2696"/>
          <pc:sldLayoutMkLst>
            <pc:docMk/>
            <pc:sldMasterMk cId="3839803590" sldId="2147483648"/>
            <pc:sldLayoutMk cId="1239628803" sldId="2147483670"/>
          </pc:sldLayoutMkLst>
          <pc:spChg chg="mod">
            <ac:chgData name="Koomen, I.A.M." userId="c5985e77-6d87-4220-a0d8-ffc48774a15e" providerId="ADAL" clId="{EA7A81C8-3CA1-477E-A411-20CE3E029781}" dt="2021-03-22T14:53:56.660" v="575" actId="20577"/>
            <ac:spMkLst>
              <pc:docMk/>
              <pc:sldMasterMk cId="3839803590" sldId="2147483648"/>
              <pc:sldLayoutMk cId="1239628803" sldId="2147483670"/>
              <ac:spMk id="2" creationId="{00000000-0000-0000-0000-000000000000}"/>
            </ac:spMkLst>
          </pc:spChg>
        </pc:sldLayoutChg>
        <pc:sldLayoutChg chg="mod">
          <pc:chgData name="Koomen, I.A.M." userId="c5985e77-6d87-4220-a0d8-ffc48774a15e" providerId="ADAL" clId="{EA7A81C8-3CA1-477E-A411-20CE3E029781}" dt="2021-03-22T14:56:46.219" v="582" actId="6014"/>
          <pc:sldLayoutMkLst>
            <pc:docMk/>
            <pc:sldMasterMk cId="3839803590" sldId="2147483648"/>
            <pc:sldLayoutMk cId="1222814062" sldId="2147483672"/>
          </pc:sldLayoutMkLst>
        </pc:sldLayoutChg>
        <pc:sldLayoutChg chg="delSp mod">
          <pc:chgData name="Koomen, I.A.M." userId="c5985e77-6d87-4220-a0d8-ffc48774a15e" providerId="ADAL" clId="{EA7A81C8-3CA1-477E-A411-20CE3E029781}" dt="2021-03-22T14:55:06.930" v="579" actId="478"/>
          <pc:sldLayoutMkLst>
            <pc:docMk/>
            <pc:sldMasterMk cId="3839803590" sldId="2147483648"/>
            <pc:sldLayoutMk cId="227778232" sldId="2147483673"/>
          </pc:sldLayoutMkLst>
          <pc:spChg chg="del">
            <ac:chgData name="Koomen, I.A.M." userId="c5985e77-6d87-4220-a0d8-ffc48774a15e" providerId="ADAL" clId="{EA7A81C8-3CA1-477E-A411-20CE3E029781}" dt="2021-03-22T14:55:05.627" v="578" actId="478"/>
            <ac:spMkLst>
              <pc:docMk/>
              <pc:sldMasterMk cId="3839803590" sldId="2147483648"/>
              <pc:sldLayoutMk cId="227778232" sldId="2147483673"/>
              <ac:spMk id="13" creationId="{6DC6AE32-D784-4DB1-A7E4-9A4B3C2411F8}"/>
            </ac:spMkLst>
          </pc:spChg>
          <pc:picChg chg="del">
            <ac:chgData name="Koomen, I.A.M." userId="c5985e77-6d87-4220-a0d8-ffc48774a15e" providerId="ADAL" clId="{EA7A81C8-3CA1-477E-A411-20CE3E029781}" dt="2021-03-22T14:55:06.930" v="579" actId="478"/>
            <ac:picMkLst>
              <pc:docMk/>
              <pc:sldMasterMk cId="3839803590" sldId="2147483648"/>
              <pc:sldLayoutMk cId="227778232" sldId="2147483673"/>
              <ac:picMk id="14" creationId="{E98908A3-6EB5-4CC8-85DB-FA87960BE378}"/>
            </ac:picMkLst>
          </pc:picChg>
        </pc:sldLayoutChg>
        <pc:sldLayoutChg chg="mod">
          <pc:chgData name="Koomen, I.A.M." userId="c5985e77-6d87-4220-a0d8-ffc48774a15e" providerId="ADAL" clId="{EA7A81C8-3CA1-477E-A411-20CE3E029781}" dt="2021-03-22T14:56:29.973" v="581" actId="6014"/>
          <pc:sldLayoutMkLst>
            <pc:docMk/>
            <pc:sldMasterMk cId="3839803590" sldId="2147483648"/>
            <pc:sldLayoutMk cId="4164486047" sldId="2147483674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19621" y="0"/>
            <a:ext cx="2920887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54971-11B4-4AD3-B5A6-7BC1B7FCA71B}" type="datetimeFigureOut">
              <a:rPr lang="nl-NL" smtClean="0"/>
              <a:t>23-3-2021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20887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19621" y="9377363"/>
            <a:ext cx="2920887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C0FCA-A581-4B75-B7E0-48CFFE54FE0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74477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1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98784-F1F2-4D71-B346-94F94D5EBAA2}" type="datetimeFigureOut">
              <a:rPr lang="nl-NL" smtClean="0"/>
              <a:t>23-3-2021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77788" y="739775"/>
            <a:ext cx="6586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ECD43-08E5-4945-BC4F-4857758E978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515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 comple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tekst 5">
            <a:extLst>
              <a:ext uri="{FF2B5EF4-FFF2-40B4-BE49-F238E27FC236}">
                <a16:creationId xmlns:a16="http://schemas.microsoft.com/office/drawing/2014/main" id="{63876220-64FF-1542-B612-D7D212A58F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23" y="1"/>
            <a:ext cx="12198350" cy="1009349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666098" y="278209"/>
            <a:ext cx="10135642" cy="432048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nl-NL" dirty="0" err="1"/>
              <a:t>Title</a:t>
            </a:r>
            <a:r>
              <a:rPr lang="nl-NL" dirty="0"/>
              <a:t> research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A8055BDB-513E-3A4D-B735-31EDA6C90D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585" y="6130532"/>
            <a:ext cx="1593230" cy="484981"/>
          </a:xfrm>
          <a:prstGeom prst="rect">
            <a:avLst/>
          </a:prstGeom>
        </p:spPr>
      </p:pic>
      <p:sp>
        <p:nvSpPr>
          <p:cNvPr id="14" name="Tijdelijke aanduiding voor tekst 5">
            <a:extLst>
              <a:ext uri="{FF2B5EF4-FFF2-40B4-BE49-F238E27FC236}">
                <a16:creationId xmlns:a16="http://schemas.microsoft.com/office/drawing/2014/main" id="{906C8B5E-8B9B-4FF5-BD8D-5A7583B2123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-1722" y="1009350"/>
            <a:ext cx="12198350" cy="998872"/>
          </a:xfrm>
          <a:solidFill>
            <a:srgbClr val="F46E3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694145-D0A3-471A-B7FF-EB9F83E6733D}"/>
              </a:ext>
            </a:extLst>
          </p:cNvPr>
          <p:cNvSpPr txBox="1"/>
          <p:nvPr userDrawn="1"/>
        </p:nvSpPr>
        <p:spPr>
          <a:xfrm flipH="1">
            <a:off x="467595" y="1067585"/>
            <a:ext cx="10382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Vestula"/>
              </a:rPr>
              <a:t>Authors</a:t>
            </a:r>
            <a:br>
              <a:rPr lang="en-GB" sz="1200">
                <a:solidFill>
                  <a:schemeClr val="bg1"/>
                </a:solidFill>
                <a:latin typeface="Vestula"/>
              </a:rPr>
            </a:br>
            <a:r>
              <a:rPr lang="en-GB" sz="1200">
                <a:solidFill>
                  <a:schemeClr val="bg1"/>
                </a:solidFill>
                <a:latin typeface="Vestula"/>
              </a:rPr>
              <a:t>Name and affiliations/ </a:t>
            </a:r>
            <a:r>
              <a:rPr lang="en-GB" sz="1200" dirty="0">
                <a:solidFill>
                  <a:schemeClr val="bg1"/>
                </a:solidFill>
                <a:latin typeface="Vestula"/>
              </a:rPr>
              <a:t>division name</a:t>
            </a:r>
          </a:p>
          <a:p>
            <a:endParaRPr lang="en-GB" sz="1200" dirty="0">
              <a:solidFill>
                <a:schemeClr val="bg1"/>
              </a:solidFill>
              <a:latin typeface="Vestula"/>
            </a:endParaRPr>
          </a:p>
          <a:p>
            <a:endParaRPr lang="nl-NL" sz="1200" b="1" dirty="0">
              <a:solidFill>
                <a:schemeClr val="bg1"/>
              </a:solidFill>
              <a:latin typeface="Vestula" panose="020B05030503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258224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 sub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tekst 5">
            <a:extLst>
              <a:ext uri="{FF2B5EF4-FFF2-40B4-BE49-F238E27FC236}">
                <a16:creationId xmlns:a16="http://schemas.microsoft.com/office/drawing/2014/main" id="{63876220-64FF-1542-B612-D7D212A58F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864095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8535" y="227481"/>
            <a:ext cx="11389024" cy="4320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 err="1"/>
              <a:t>Title</a:t>
            </a:r>
            <a:endParaRPr lang="nl-NL" dirty="0"/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5211DD-4D43-7042-8928-6B823CF924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9063" y="1424236"/>
            <a:ext cx="11370752" cy="416500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pic>
        <p:nvPicPr>
          <p:cNvPr id="15" name="Picture 71" descr="Logo-UniversiteitLeiden-CMYK_2">
            <a:extLst>
              <a:ext uri="{FF2B5EF4-FFF2-40B4-BE49-F238E27FC236}">
                <a16:creationId xmlns:a16="http://schemas.microsoft.com/office/drawing/2014/main" id="{0F88568B-0740-E54E-8D95-87C3C5AAFE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11" y="6114808"/>
            <a:ext cx="1216326" cy="515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8055BDB-513E-3A4D-B735-31EDA6C90D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585" y="6130532"/>
            <a:ext cx="1593230" cy="48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86047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 sub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tekst 5">
            <a:extLst>
              <a:ext uri="{FF2B5EF4-FFF2-40B4-BE49-F238E27FC236}">
                <a16:creationId xmlns:a16="http://schemas.microsoft.com/office/drawing/2014/main" id="{7C8FAC38-E134-45B6-A6EB-6980AD88763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12198349" cy="853471"/>
          </a:xfrm>
          <a:solidFill>
            <a:srgbClr val="F46E3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8535" y="227481"/>
            <a:ext cx="11389024" cy="4320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 err="1"/>
              <a:t>Title</a:t>
            </a:r>
            <a:endParaRPr lang="nl-NL" dirty="0"/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5211DD-4D43-7042-8928-6B823CF924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9063" y="1424236"/>
            <a:ext cx="11370752" cy="416500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pic>
        <p:nvPicPr>
          <p:cNvPr id="15" name="Picture 71" descr="Logo-UniversiteitLeiden-CMYK_2">
            <a:extLst>
              <a:ext uri="{FF2B5EF4-FFF2-40B4-BE49-F238E27FC236}">
                <a16:creationId xmlns:a16="http://schemas.microsoft.com/office/drawing/2014/main" id="{0F88568B-0740-E54E-8D95-87C3C5AAFE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11" y="6114808"/>
            <a:ext cx="1216326" cy="515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8055BDB-513E-3A4D-B735-31EDA6C90D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585" y="6130532"/>
            <a:ext cx="1593230" cy="48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814062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pic>
        <p:nvPicPr>
          <p:cNvPr id="15" name="Picture 71" descr="Logo-UniversiteitLeiden-CMYK_2">
            <a:extLst>
              <a:ext uri="{FF2B5EF4-FFF2-40B4-BE49-F238E27FC236}">
                <a16:creationId xmlns:a16="http://schemas.microsoft.com/office/drawing/2014/main" id="{0F88568B-0740-E54E-8D95-87C3C5AAFE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11" y="6114808"/>
            <a:ext cx="1216326" cy="5157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8055BDB-513E-3A4D-B735-31EDA6C90D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585" y="6130532"/>
            <a:ext cx="1593230" cy="48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551791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pic>
        <p:nvPicPr>
          <p:cNvPr id="15" name="Picture 71" descr="Logo-UniversiteitLeiden-CMYK_2">
            <a:extLst>
              <a:ext uri="{FF2B5EF4-FFF2-40B4-BE49-F238E27FC236}">
                <a16:creationId xmlns:a16="http://schemas.microsoft.com/office/drawing/2014/main" id="{0F88568B-0740-E54E-8D95-87C3C5AAFE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11" y="6114808"/>
            <a:ext cx="1216326" cy="5157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8055BDB-513E-3A4D-B735-31EDA6C90D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585" y="6130532"/>
            <a:ext cx="1593230" cy="48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78232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nl-NL" dirty="0"/>
              <a:t>Titel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04662" y="1252836"/>
            <a:ext cx="11389023" cy="47958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Kopje donker blauw</a:t>
            </a:r>
          </a:p>
          <a:p>
            <a:pPr lvl="4"/>
            <a:r>
              <a:rPr lang="nl-NL" dirty="0"/>
              <a:t>Kopje goud</a:t>
            </a:r>
          </a:p>
        </p:txBody>
      </p:sp>
      <p:grpSp>
        <p:nvGrpSpPr>
          <p:cNvPr id="11" name="Grid" hidden="1"/>
          <p:cNvGrpSpPr/>
          <p:nvPr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7" name="Rechthoek 6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8" name="Rechthoek 7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980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74" r:id="rId2"/>
    <p:sldLayoutId id="2147483672" r:id="rId3"/>
    <p:sldLayoutId id="2147483671" r:id="rId4"/>
    <p:sldLayoutId id="2147483673" r:id="rId5"/>
  </p:sldLayoutIdLst>
  <p:transition spd="med">
    <p:pull/>
  </p:transition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4000" b="1" i="0" kern="12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SzPct val="100000"/>
        <a:buFont typeface="Arial" charset="0"/>
        <a:buChar char="•"/>
        <a:defRPr sz="2400" b="0" i="0" kern="1200" baseline="0">
          <a:solidFill>
            <a:schemeClr val="bg2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2000" b="0" i="0" kern="1200" baseline="0">
          <a:solidFill>
            <a:schemeClr val="bg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400" b="0" i="0" kern="1200" baseline="0">
          <a:solidFill>
            <a:schemeClr val="bg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600" b="1" kern="1200" baseline="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600" b="1" kern="1200" baseline="0">
          <a:solidFill>
            <a:srgbClr val="AD8B1D"/>
          </a:solidFill>
          <a:latin typeface="+mn-lt"/>
          <a:ea typeface="+mn-ea"/>
          <a:cs typeface="+mn-cs"/>
        </a:defRPr>
      </a:lvl5pPr>
      <a:lvl6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6pPr>
      <a:lvl7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bg2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0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12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0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0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12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0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C65FA8E9-C821-4FA9-A559-68A6EF45D867}"/>
              </a:ext>
            </a:extLst>
          </p:cNvPr>
          <p:cNvSpPr txBox="1">
            <a:spLocks/>
          </p:cNvSpPr>
          <p:nvPr/>
        </p:nvSpPr>
        <p:spPr>
          <a:xfrm>
            <a:off x="413544" y="476672"/>
            <a:ext cx="11158240" cy="5965479"/>
          </a:xfrm>
          <a:prstGeom prst="rect">
            <a:avLst/>
          </a:prstGeom>
          <a:noFill/>
          <a:ln w="3175">
            <a:solidFill>
              <a:schemeClr val="bg1">
                <a:lumMod val="75000"/>
                <a:alpha val="50000"/>
              </a:schemeClr>
            </a:solidFill>
          </a:ln>
        </p:spPr>
        <p:txBody>
          <a:bodyPr wrap="square" rtlCol="0">
            <a:spAutoFit/>
          </a:bodyPr>
          <a:lstStyle>
            <a:lvl1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SzPct val="100000"/>
              <a:buFont typeface="Arial" charset="0"/>
              <a:buChar char="•"/>
              <a:defRPr sz="2400" b="0" i="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2000" b="0" i="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 b="0" i="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600" b="1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600" b="1" kern="1200" baseline="0">
                <a:solidFill>
                  <a:srgbClr val="AD8B1D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GB" b="1" dirty="0">
                <a:solidFill>
                  <a:srgbClr val="283C83"/>
                </a:solidFill>
                <a:latin typeface="Vestula"/>
              </a:rPr>
              <a:t>Manual electronic poster template LACDR</a:t>
            </a:r>
          </a:p>
          <a:p>
            <a:pPr algn="just"/>
            <a:r>
              <a:rPr lang="en-GB" sz="1600" dirty="0">
                <a:solidFill>
                  <a:srgbClr val="283C83"/>
                </a:solidFill>
                <a:latin typeface="Minion Pro" panose="02040503050201020203" pitchFamily="18" charset="0"/>
              </a:rPr>
              <a:t>Headings font: </a:t>
            </a:r>
            <a:r>
              <a:rPr lang="en-GB" sz="1600" dirty="0" err="1">
                <a:solidFill>
                  <a:srgbClr val="283C83"/>
                </a:solidFill>
                <a:latin typeface="Minion Pro" panose="02040503050201020203" pitchFamily="18" charset="0"/>
              </a:rPr>
              <a:t>Vestula</a:t>
            </a:r>
            <a:r>
              <a:rPr lang="en-GB" sz="1600" dirty="0">
                <a:solidFill>
                  <a:srgbClr val="283C83"/>
                </a:solidFill>
                <a:latin typeface="Minion Pro" panose="02040503050201020203" pitchFamily="18" charset="0"/>
              </a:rPr>
              <a:t>, </a:t>
            </a:r>
            <a:r>
              <a:rPr lang="en-GB" sz="1600" dirty="0" err="1">
                <a:solidFill>
                  <a:srgbClr val="283C83"/>
                </a:solidFill>
                <a:latin typeface="Minion Pro" panose="02040503050201020203" pitchFamily="18" charset="0"/>
              </a:rPr>
              <a:t>color</a:t>
            </a:r>
            <a:r>
              <a:rPr lang="en-GB" sz="1600" dirty="0">
                <a:solidFill>
                  <a:srgbClr val="283C83"/>
                </a:solidFill>
                <a:latin typeface="Minion Pro" panose="02040503050201020203" pitchFamily="18" charset="0"/>
              </a:rPr>
              <a:t>: LEI-blue / basic text font: Minion-Pro, </a:t>
            </a:r>
            <a:r>
              <a:rPr lang="en-GB" sz="1600" dirty="0" err="1">
                <a:solidFill>
                  <a:srgbClr val="283C83"/>
                </a:solidFill>
                <a:latin typeface="Minion Pro" panose="02040503050201020203" pitchFamily="18" charset="0"/>
              </a:rPr>
              <a:t>color</a:t>
            </a:r>
            <a:r>
              <a:rPr lang="en-GB" sz="1600" dirty="0">
                <a:solidFill>
                  <a:srgbClr val="283C83"/>
                </a:solidFill>
                <a:latin typeface="Minion Pro" panose="02040503050201020203" pitchFamily="18" charset="0"/>
              </a:rPr>
              <a:t>: LEI-blue</a:t>
            </a:r>
          </a:p>
          <a:p>
            <a:pPr algn="just"/>
            <a:endParaRPr lang="en-GB" sz="1600" dirty="0">
              <a:solidFill>
                <a:srgbClr val="283C83"/>
              </a:solidFill>
              <a:latin typeface="Minion Pro" panose="02040503050201020203" pitchFamily="18" charset="0"/>
            </a:endParaRPr>
          </a:p>
          <a:p>
            <a:pPr algn="just"/>
            <a:r>
              <a:rPr lang="en-GB" sz="1600" dirty="0">
                <a:solidFill>
                  <a:srgbClr val="283C83"/>
                </a:solidFill>
                <a:latin typeface="Minion Pro" panose="02040503050201020203" pitchFamily="18" charset="0"/>
              </a:rPr>
              <a:t>How to use this template:</a:t>
            </a:r>
          </a:p>
          <a:p>
            <a:pPr lvl="1" algn="just"/>
            <a:r>
              <a:rPr lang="en-GB" sz="1600" dirty="0">
                <a:solidFill>
                  <a:srgbClr val="283C83"/>
                </a:solidFill>
                <a:latin typeface="Minion Pro" panose="02040503050201020203" pitchFamily="18" charset="0"/>
              </a:rPr>
              <a:t>Slide 2: fill in: </a:t>
            </a:r>
          </a:p>
          <a:p>
            <a:pPr marL="647700" lvl="6" indent="-285750" algn="just">
              <a:buFont typeface="Wingdings" panose="05000000000000000000" pitchFamily="2" charset="2"/>
              <a:buChar char="q"/>
            </a:pPr>
            <a:r>
              <a:rPr lang="en-GB" dirty="0">
                <a:solidFill>
                  <a:srgbClr val="283C83"/>
                </a:solidFill>
                <a:latin typeface="Minion Pro" panose="02040503050201020203" pitchFamily="18" charset="0"/>
              </a:rPr>
              <a:t>title of your research</a:t>
            </a:r>
          </a:p>
          <a:p>
            <a:pPr marL="647700" lvl="6" indent="-285750" algn="just">
              <a:buFont typeface="Wingdings" panose="05000000000000000000" pitchFamily="2" charset="2"/>
              <a:buChar char="q"/>
            </a:pPr>
            <a:r>
              <a:rPr lang="en-GB" dirty="0">
                <a:solidFill>
                  <a:srgbClr val="283C83"/>
                </a:solidFill>
                <a:latin typeface="Minion Pro" panose="02040503050201020203" pitchFamily="18" charset="0"/>
              </a:rPr>
              <a:t>authors and affiliation</a:t>
            </a:r>
          </a:p>
          <a:p>
            <a:pPr marL="647700" lvl="6" indent="-285750" algn="just">
              <a:buFont typeface="Wingdings" panose="05000000000000000000" pitchFamily="2" charset="2"/>
              <a:buChar char="q"/>
            </a:pPr>
            <a:r>
              <a:rPr lang="en-GB" dirty="0">
                <a:solidFill>
                  <a:srgbClr val="283C83"/>
                </a:solidFill>
                <a:latin typeface="Minion Pro" panose="02040503050201020203" pitchFamily="18" charset="0"/>
              </a:rPr>
              <a:t>acknowledgments and logos (if you like)</a:t>
            </a:r>
          </a:p>
          <a:p>
            <a:pPr marL="647700" lvl="6" indent="-285750" algn="just">
              <a:buFont typeface="Wingdings" panose="05000000000000000000" pitchFamily="2" charset="2"/>
              <a:buChar char="q"/>
            </a:pPr>
            <a:r>
              <a:rPr lang="en-GB" dirty="0">
                <a:solidFill>
                  <a:srgbClr val="283C83"/>
                </a:solidFill>
                <a:latin typeface="Minion Pro" panose="02040503050201020203" pitchFamily="18" charset="0"/>
              </a:rPr>
              <a:t>adjus</a:t>
            </a:r>
            <a:r>
              <a:rPr lang="en-GB" sz="1600" dirty="0">
                <a:solidFill>
                  <a:srgbClr val="283C83"/>
                </a:solidFill>
                <a:latin typeface="Minion Pro" panose="02040503050201020203" pitchFamily="18" charset="0"/>
              </a:rPr>
              <a:t>t contact information</a:t>
            </a:r>
          </a:p>
          <a:p>
            <a:pPr lvl="1" algn="just"/>
            <a:r>
              <a:rPr lang="en-GB" sz="1600" dirty="0">
                <a:solidFill>
                  <a:srgbClr val="283C83"/>
                </a:solidFill>
                <a:latin typeface="Minion Pro" panose="02040503050201020203" pitchFamily="18" charset="0"/>
              </a:rPr>
              <a:t>Slide 3 up to 7: fill in: information relevant to the title of the slide (background, experimental set-up, results, etc.). This information will automatically be transported to slide 2. If necessary, you are allowed to change the name of the headers.</a:t>
            </a:r>
          </a:p>
          <a:p>
            <a:pPr lvl="1" algn="just"/>
            <a:r>
              <a:rPr lang="en-GB" sz="1600" dirty="0">
                <a:solidFill>
                  <a:srgbClr val="283C83"/>
                </a:solidFill>
                <a:latin typeface="Minion Pro" panose="02040503050201020203" pitchFamily="18" charset="0"/>
              </a:rPr>
              <a:t>Copy slide 2 to the end so that the slideshow ends </a:t>
            </a:r>
            <a:r>
              <a:rPr lang="en-GB" sz="1600">
                <a:solidFill>
                  <a:srgbClr val="283C83"/>
                </a:solidFill>
                <a:latin typeface="Minion Pro" panose="02040503050201020203" pitchFamily="18" charset="0"/>
              </a:rPr>
              <a:t>with an </a:t>
            </a:r>
            <a:r>
              <a:rPr lang="en-GB" sz="1600" dirty="0">
                <a:solidFill>
                  <a:srgbClr val="283C83"/>
                </a:solidFill>
                <a:latin typeface="Minion Pro" panose="02040503050201020203" pitchFamily="18" charset="0"/>
              </a:rPr>
              <a:t>overview of the poster</a:t>
            </a:r>
          </a:p>
          <a:p>
            <a:pPr algn="just"/>
            <a:endParaRPr lang="en-GB" sz="1600" dirty="0">
              <a:solidFill>
                <a:srgbClr val="283C83"/>
              </a:solidFill>
              <a:latin typeface="Minion Pro" panose="02040503050201020203" pitchFamily="18" charset="0"/>
            </a:endParaRPr>
          </a:p>
          <a:p>
            <a:pPr algn="just"/>
            <a:r>
              <a:rPr lang="en-GB" sz="1600" dirty="0">
                <a:solidFill>
                  <a:srgbClr val="283C83"/>
                </a:solidFill>
                <a:latin typeface="Minion Pro" panose="02040503050201020203" pitchFamily="18" charset="0"/>
              </a:rPr>
              <a:t>Slideshow: start it as usual </a:t>
            </a:r>
            <a:r>
              <a:rPr lang="en-US" sz="1600" dirty="0">
                <a:solidFill>
                  <a:srgbClr val="283C83"/>
                </a:solidFill>
                <a:latin typeface="Minion Pro" panose="02040503050201020203" pitchFamily="18" charset="0"/>
              </a:rPr>
              <a:t>and the program leads through the poster</a:t>
            </a:r>
          </a:p>
          <a:p>
            <a:pPr algn="just"/>
            <a:endParaRPr lang="en-US" sz="1800" dirty="0">
              <a:solidFill>
                <a:srgbClr val="FF0000"/>
              </a:solidFill>
              <a:latin typeface="Minion Pro" panose="02040503050201020203" pitchFamily="18" charset="0"/>
            </a:endParaRPr>
          </a:p>
          <a:p>
            <a:pPr lvl="2" algn="just"/>
            <a:r>
              <a:rPr lang="en-GB" sz="1800" dirty="0">
                <a:solidFill>
                  <a:srgbClr val="283C83"/>
                </a:solidFill>
                <a:latin typeface="Minion Pro" panose="02040503050201020203" pitchFamily="18" charset="0"/>
              </a:rPr>
              <a:t>	</a:t>
            </a:r>
            <a:endParaRPr lang="en-GB" dirty="0">
              <a:latin typeface="Vestula"/>
            </a:endParaRPr>
          </a:p>
        </p:txBody>
      </p:sp>
    </p:spTree>
    <p:extLst>
      <p:ext uri="{BB962C8B-B14F-4D97-AF65-F5344CB8AC3E}">
        <p14:creationId xmlns:p14="http://schemas.microsoft.com/office/powerpoint/2010/main" val="3614049364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E2CB5B1-3336-4035-9FC1-70C3F177F5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1E2C16-B2CA-449F-81AF-C58AF968B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of research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11968F-EFB8-45D3-96BD-C36DD7322B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1009350"/>
            <a:ext cx="12202835" cy="734039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2E5299-2FDB-4D37-BACC-26FDEE14717A}"/>
              </a:ext>
            </a:extLst>
          </p:cNvPr>
          <p:cNvSpPr txBox="1"/>
          <p:nvPr/>
        </p:nvSpPr>
        <p:spPr>
          <a:xfrm flipH="1">
            <a:off x="166707" y="1021497"/>
            <a:ext cx="11116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Vestula"/>
              </a:rPr>
              <a:t>Authors</a:t>
            </a:r>
            <a:br>
              <a:rPr lang="en-GB" sz="1200" dirty="0">
                <a:solidFill>
                  <a:schemeClr val="bg1"/>
                </a:solidFill>
                <a:latin typeface="Vestula"/>
              </a:rPr>
            </a:br>
            <a:r>
              <a:rPr lang="en-GB" sz="1200" dirty="0">
                <a:solidFill>
                  <a:schemeClr val="bg1"/>
                </a:solidFill>
                <a:latin typeface="Vestula"/>
              </a:rPr>
              <a:t>Affiliations and division name</a:t>
            </a:r>
          </a:p>
          <a:p>
            <a:endParaRPr lang="nl-NL" sz="1200" b="1" dirty="0">
              <a:solidFill>
                <a:schemeClr val="bg1"/>
              </a:solidFill>
              <a:latin typeface="Vestula" panose="020B05030503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F20332-BC3E-482E-B37F-99A79BBD4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4336" y="1533139"/>
            <a:ext cx="577446" cy="2102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E82BBE-788C-45B5-9609-0F1FD1D5DF98}"/>
              </a:ext>
            </a:extLst>
          </p:cNvPr>
          <p:cNvSpPr txBox="1"/>
          <p:nvPr/>
        </p:nvSpPr>
        <p:spPr>
          <a:xfrm>
            <a:off x="8763471" y="5241974"/>
            <a:ext cx="3049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b="1" dirty="0">
                <a:solidFill>
                  <a:srgbClr val="283C83"/>
                </a:solidFill>
                <a:latin typeface="Vestula" panose="020B0503050302020204" pitchFamily="34" charset="0"/>
              </a:rPr>
              <a:t>Contact information: </a:t>
            </a:r>
          </a:p>
          <a:p>
            <a:pPr algn="r"/>
            <a:r>
              <a:rPr lang="en-GB" sz="900" dirty="0">
                <a:solidFill>
                  <a:srgbClr val="283C83"/>
                </a:solidFill>
                <a:latin typeface="Vestula" panose="020B0503050302020204" pitchFamily="34" charset="0"/>
              </a:rPr>
              <a:t>Leiden Academic Centre for Drug Research</a:t>
            </a:r>
          </a:p>
          <a:p>
            <a:pPr algn="r"/>
            <a:r>
              <a:rPr lang="en-GB" sz="900" dirty="0">
                <a:solidFill>
                  <a:srgbClr val="283C83"/>
                </a:solidFill>
                <a:latin typeface="Vestula" panose="020B0503050302020204" pitchFamily="34" charset="0"/>
              </a:rPr>
              <a:t>www.lacdr.nl</a:t>
            </a:r>
          </a:p>
          <a:p>
            <a:pPr algn="r"/>
            <a:r>
              <a:rPr lang="en-GB" sz="900" dirty="0">
                <a:solidFill>
                  <a:srgbClr val="283C83"/>
                </a:solidFill>
                <a:latin typeface="Vestula" panose="020B0503050302020204" pitchFamily="34" charset="0"/>
              </a:rPr>
              <a:t>Name presenter</a:t>
            </a:r>
          </a:p>
          <a:p>
            <a:pPr algn="r"/>
            <a:r>
              <a:rPr lang="en-GB" sz="900" dirty="0">
                <a:solidFill>
                  <a:srgbClr val="283C83"/>
                </a:solidFill>
                <a:latin typeface="Vestula" panose="020B0503050302020204" pitchFamily="34" charset="0"/>
              </a:rPr>
              <a:t>Email: name@lacdr.leidenuniv.nl</a:t>
            </a:r>
          </a:p>
          <a:p>
            <a:pPr algn="r"/>
            <a:r>
              <a:rPr lang="en-GB" sz="900" dirty="0">
                <a:solidFill>
                  <a:srgbClr val="283C83"/>
                </a:solidFill>
                <a:latin typeface="Vestula" panose="020B0503050302020204" pitchFamily="34" charset="0"/>
              </a:rPr>
              <a:t>Phone</a:t>
            </a:r>
            <a:r>
              <a:rPr lang="nl-NL" sz="900" dirty="0">
                <a:solidFill>
                  <a:srgbClr val="283C83"/>
                </a:solidFill>
                <a:latin typeface="Vestula" panose="020B0503050302020204" pitchFamily="34" charset="0"/>
              </a:rPr>
              <a:t>: 071-527 XXXX</a:t>
            </a:r>
          </a:p>
        </p:txBody>
      </p:sp>
      <p:pic>
        <p:nvPicPr>
          <p:cNvPr id="14" name="Afbeelding 8">
            <a:extLst>
              <a:ext uri="{FF2B5EF4-FFF2-40B4-BE49-F238E27FC236}">
                <a16:creationId xmlns:a16="http://schemas.microsoft.com/office/drawing/2014/main" id="{AC282095-E0AF-4514-8A44-4059616F8C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07" y="191360"/>
            <a:ext cx="1354579" cy="573344"/>
          </a:xfrm>
          <a:prstGeom prst="rect">
            <a:avLst/>
          </a:prstGeom>
        </p:spPr>
      </p:pic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9" name="Slide Zoom 18">
                <a:extLst>
                  <a:ext uri="{FF2B5EF4-FFF2-40B4-BE49-F238E27FC236}">
                    <a16:creationId xmlns:a16="http://schemas.microsoft.com/office/drawing/2014/main" id="{370586BF-B632-4440-A99E-4F8EF5E2767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22185698"/>
                  </p:ext>
                </p:extLst>
              </p:nvPr>
            </p:nvGraphicFramePr>
            <p:xfrm>
              <a:off x="408430" y="2020778"/>
              <a:ext cx="3585865" cy="2016000"/>
            </p:xfrm>
            <a:graphic>
              <a:graphicData uri="http://schemas.microsoft.com/office/powerpoint/2016/slidezoom">
                <pslz:sldZm>
                  <pslz:sldZmObj sldId="422" cId="1695787969">
                    <pslz:zmPr id="{9B64FA62-F52A-47DA-A97A-869E265FA621}" returnToParent="0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85865" cy="2016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9" name="Slide Zoom 18">
                <a:extLst>
                  <a:ext uri="{FF2B5EF4-FFF2-40B4-BE49-F238E27FC236}">
                    <a16:creationId xmlns:a16="http://schemas.microsoft.com/office/drawing/2014/main" id="{370586BF-B632-4440-A99E-4F8EF5E2767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8430" y="2020778"/>
                <a:ext cx="3585865" cy="2016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1" name="Slide Zoom 20">
                <a:extLst>
                  <a:ext uri="{FF2B5EF4-FFF2-40B4-BE49-F238E27FC236}">
                    <a16:creationId xmlns:a16="http://schemas.microsoft.com/office/drawing/2014/main" id="{AC72DD39-BF78-45CE-8270-BFEED9F6DFF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97467135"/>
                  </p:ext>
                </p:extLst>
              </p:nvPr>
            </p:nvGraphicFramePr>
            <p:xfrm>
              <a:off x="4306242" y="2020778"/>
              <a:ext cx="3585865" cy="2016000"/>
            </p:xfrm>
            <a:graphic>
              <a:graphicData uri="http://schemas.microsoft.com/office/powerpoint/2016/slidezoom">
                <pslz:sldZm>
                  <pslz:sldZmObj sldId="423" cId="3700075110">
                    <pslz:zmPr id="{10A44578-5080-427D-BC88-6B350B81B40C}" returnToParent="0" transitionDur="1000">
                      <p166:blipFill xmlns:p166="http://schemas.microsoft.com/office/powerpoint/2016/6/main">
                        <a:blip r:embed="rId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85865" cy="2016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1" name="Slide Zoom 20">
                <a:extLst>
                  <a:ext uri="{FF2B5EF4-FFF2-40B4-BE49-F238E27FC236}">
                    <a16:creationId xmlns:a16="http://schemas.microsoft.com/office/drawing/2014/main" id="{AC72DD39-BF78-45CE-8270-BFEED9F6DFF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306242" y="2020778"/>
                <a:ext cx="3585865" cy="2016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3" name="Slide Zoom 22">
                <a:extLst>
                  <a:ext uri="{FF2B5EF4-FFF2-40B4-BE49-F238E27FC236}">
                    <a16:creationId xmlns:a16="http://schemas.microsoft.com/office/drawing/2014/main" id="{3163A5D2-EF81-40A8-8F5A-DEE81E7CBC9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18592979"/>
                  </p:ext>
                </p:extLst>
              </p:nvPr>
            </p:nvGraphicFramePr>
            <p:xfrm>
              <a:off x="8106369" y="2042482"/>
              <a:ext cx="3585865" cy="2016000"/>
            </p:xfrm>
            <a:graphic>
              <a:graphicData uri="http://schemas.microsoft.com/office/powerpoint/2016/slidezoom">
                <pslz:sldZm>
                  <pslz:sldZmObj sldId="431" cId="1612187776">
                    <pslz:zmPr id="{679D8B1F-2697-4F58-96A9-9B6D1B647C52}" returnToParent="0" transitionDur="100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85865" cy="2016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3" name="Slide Zoom 22">
                <a:extLst>
                  <a:ext uri="{FF2B5EF4-FFF2-40B4-BE49-F238E27FC236}">
                    <a16:creationId xmlns:a16="http://schemas.microsoft.com/office/drawing/2014/main" id="{3163A5D2-EF81-40A8-8F5A-DEE81E7CBC9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106369" y="2042482"/>
                <a:ext cx="3585865" cy="2016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5" name="Slide Zoom 24">
                <a:extLst>
                  <a:ext uri="{FF2B5EF4-FFF2-40B4-BE49-F238E27FC236}">
                    <a16:creationId xmlns:a16="http://schemas.microsoft.com/office/drawing/2014/main" id="{AAE8E5D6-A092-46C5-8650-3964CC5C28D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75882261"/>
                  </p:ext>
                </p:extLst>
              </p:nvPr>
            </p:nvGraphicFramePr>
            <p:xfrm>
              <a:off x="408429" y="4233974"/>
              <a:ext cx="3585865" cy="2016000"/>
            </p:xfrm>
            <a:graphic>
              <a:graphicData uri="http://schemas.microsoft.com/office/powerpoint/2016/slidezoom">
                <pslz:sldZm>
                  <pslz:sldZmObj sldId="427" cId="1343004504">
                    <pslz:zmPr id="{0AF66B48-73C1-43B4-B1AC-B3EFD421C0E0}" returnToParent="0" transitionDur="1000">
                      <p166:blipFill xmlns:p166="http://schemas.microsoft.com/office/powerpoint/2016/6/main">
                        <a:blip r:embed="rId10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85865" cy="2016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5" name="Slide Zoom 24">
                <a:extLst>
                  <a:ext uri="{FF2B5EF4-FFF2-40B4-BE49-F238E27FC236}">
                    <a16:creationId xmlns:a16="http://schemas.microsoft.com/office/drawing/2014/main" id="{AAE8E5D6-A092-46C5-8650-3964CC5C28D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08429" y="4233974"/>
                <a:ext cx="3585865" cy="2016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7" name="Slide Zoom 26">
                <a:extLst>
                  <a:ext uri="{FF2B5EF4-FFF2-40B4-BE49-F238E27FC236}">
                    <a16:creationId xmlns:a16="http://schemas.microsoft.com/office/drawing/2014/main" id="{FBC5EAAE-B113-4AFB-B976-C4CF4603921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03429450"/>
                  </p:ext>
                </p:extLst>
              </p:nvPr>
            </p:nvGraphicFramePr>
            <p:xfrm>
              <a:off x="4305969" y="4233974"/>
              <a:ext cx="3585865" cy="2016000"/>
            </p:xfrm>
            <a:graphic>
              <a:graphicData uri="http://schemas.microsoft.com/office/powerpoint/2016/slidezoom">
                <pslz:sldZm>
                  <pslz:sldZmObj sldId="426" cId="3264652845">
                    <pslz:zmPr id="{AEDA2D2B-A8F4-462B-8FD4-13BC62235C01}" returnToParent="0" transitionDur="1000">
                      <p166:blipFill xmlns:p166="http://schemas.microsoft.com/office/powerpoint/2016/6/main">
                        <a:blip r:embed="rId1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85865" cy="2016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7" name="Slide Zoom 26">
                <a:extLst>
                  <a:ext uri="{FF2B5EF4-FFF2-40B4-BE49-F238E27FC236}">
                    <a16:creationId xmlns:a16="http://schemas.microsoft.com/office/drawing/2014/main" id="{FBC5EAAE-B113-4AFB-B976-C4CF4603921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305969" y="4233974"/>
                <a:ext cx="3585865" cy="2016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054E41DF-490A-4597-B668-593DEF914993}"/>
              </a:ext>
            </a:extLst>
          </p:cNvPr>
          <p:cNvSpPr txBox="1"/>
          <p:nvPr/>
        </p:nvSpPr>
        <p:spPr>
          <a:xfrm>
            <a:off x="8106369" y="4219075"/>
            <a:ext cx="3609430" cy="83099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Vestula" panose="020B0503050302020204" pitchFamily="34" charset="0"/>
              </a:rPr>
              <a:t>Acknowledgements: </a:t>
            </a:r>
          </a:p>
          <a:p>
            <a:endParaRPr lang="en-US" sz="1200" dirty="0">
              <a:solidFill>
                <a:schemeClr val="bg2"/>
              </a:solidFill>
              <a:latin typeface="Vestula" panose="020B0503050302020204" pitchFamily="34" charset="0"/>
            </a:endParaRPr>
          </a:p>
          <a:p>
            <a:endParaRPr lang="en-US" sz="1200" dirty="0">
              <a:solidFill>
                <a:schemeClr val="bg2"/>
              </a:solidFill>
              <a:latin typeface="Vestula" panose="020B0503050302020204" pitchFamily="34" charset="0"/>
            </a:endParaRPr>
          </a:p>
          <a:p>
            <a:endParaRPr lang="en-US" sz="1200" dirty="0">
              <a:solidFill>
                <a:schemeClr val="bg2"/>
              </a:solidFill>
              <a:latin typeface="Vestula" panose="020B05030503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380053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75A0DD7-8C25-4FDD-B8BB-0694534EC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A07BC5-D4C4-45AB-B95D-D64FA70E0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and aim</a:t>
            </a:r>
            <a:endParaRPr lang="nl-NL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3AC0E0-1469-466D-AC70-1C4DDCCD8FBB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488950" y="1423988"/>
            <a:ext cx="11371263" cy="770980"/>
          </a:xfrm>
          <a:prstGeom prst="rect">
            <a:avLst/>
          </a:prstGeom>
          <a:noFill/>
          <a:ln w="3175">
            <a:solidFill>
              <a:schemeClr val="bg1">
                <a:lumMod val="75000"/>
                <a:alpha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283C83"/>
                </a:solidFill>
                <a:latin typeface="Vestula"/>
              </a:rPr>
              <a:t>Introduction</a:t>
            </a:r>
            <a:endParaRPr lang="en-GB" sz="2000" dirty="0">
              <a:solidFill>
                <a:srgbClr val="283C83"/>
              </a:solidFill>
            </a:endParaRPr>
          </a:p>
          <a:p>
            <a:pPr algn="just"/>
            <a:r>
              <a:rPr lang="en-GB" sz="2000" dirty="0">
                <a:solidFill>
                  <a:srgbClr val="283C83"/>
                </a:solidFill>
              </a:rPr>
              <a:t>Background and aim of your research project, including references if applicable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95787969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C7AD3F-0A05-4896-BBC2-53B39FDCFD4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B00C51-85CE-41F4-88F0-B11A1DF76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set-up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4198CC-0A7A-4932-B62B-B6769A08E4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Vestula" panose="020B0503050302020204" pitchFamily="34" charset="0"/>
              </a:rPr>
              <a:t>Experimental set-up</a:t>
            </a:r>
            <a:endParaRPr lang="en-US" sz="2000" dirty="0"/>
          </a:p>
          <a:p>
            <a:r>
              <a:rPr lang="en-US" sz="2000" dirty="0"/>
              <a:t>Explanation of your experimental set-up, including references if applicable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0075110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20B0717-7AFB-476A-8CF8-8449EC93698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F48FD5-E13B-48F5-A44F-9046EE439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(I)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B5081C-A0AE-458F-A64D-431181DF5D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Vestula" panose="020B0503050302020204" pitchFamily="34" charset="0"/>
              </a:rPr>
              <a:t>Results</a:t>
            </a:r>
            <a:endParaRPr lang="en-US" sz="2000" dirty="0"/>
          </a:p>
          <a:p>
            <a:r>
              <a:rPr lang="nl-NL" sz="2000" dirty="0" err="1"/>
              <a:t>Overview</a:t>
            </a:r>
            <a:r>
              <a:rPr lang="nl-NL" sz="2000" dirty="0"/>
              <a:t> of </a:t>
            </a:r>
            <a:r>
              <a:rPr lang="nl-NL" sz="2000" dirty="0" err="1"/>
              <a:t>the</a:t>
            </a:r>
            <a:r>
              <a:rPr lang="nl-NL" sz="2000" dirty="0"/>
              <a:t> </a:t>
            </a:r>
            <a:r>
              <a:rPr lang="nl-NL" sz="2000" dirty="0" err="1"/>
              <a:t>results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612187776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B45ADD1-3ADE-479B-A616-B900DA0A646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38307D-DEA6-4218-9B9D-9A1D20C41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(II) 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76AC5B-2E14-49FF-876D-6943957CDA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Vestula" panose="020B0503050302020204" pitchFamily="34" charset="0"/>
              </a:rPr>
              <a:t>Results</a:t>
            </a:r>
            <a:endParaRPr lang="en-US" sz="2000" dirty="0"/>
          </a:p>
          <a:p>
            <a:r>
              <a:rPr lang="en-US" sz="2000" dirty="0"/>
              <a:t>Overview of the results (second page if necessary)</a:t>
            </a:r>
          </a:p>
        </p:txBody>
      </p:sp>
    </p:spTree>
    <p:extLst>
      <p:ext uri="{BB962C8B-B14F-4D97-AF65-F5344CB8AC3E}">
        <p14:creationId xmlns:p14="http://schemas.microsoft.com/office/powerpoint/2010/main" val="1343004504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4B65C9-2CBA-480A-957F-D6385297228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29AF97F-EBCD-4995-BF8C-6C170E957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and perspectives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C15298-331F-4AB8-91AA-3AE5250978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Vestula" panose="020B0503050302020204" pitchFamily="34" charset="0"/>
              </a:rPr>
              <a:t>Conclusion and perspectives</a:t>
            </a:r>
            <a:endParaRPr lang="en-US" sz="2000" dirty="0"/>
          </a:p>
          <a:p>
            <a:r>
              <a:rPr lang="en-US" sz="2000" dirty="0"/>
              <a:t>What is the conclusion so far and what are you working towards?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4652845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E2CB5B1-3336-4035-9FC1-70C3F177F5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1E2C16-B2CA-449F-81AF-C58AF968B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of research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11968F-EFB8-45D3-96BD-C36DD7322B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1009350"/>
            <a:ext cx="12202835" cy="734039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2E5299-2FDB-4D37-BACC-26FDEE14717A}"/>
              </a:ext>
            </a:extLst>
          </p:cNvPr>
          <p:cNvSpPr txBox="1"/>
          <p:nvPr/>
        </p:nvSpPr>
        <p:spPr>
          <a:xfrm flipH="1">
            <a:off x="166707" y="1021497"/>
            <a:ext cx="11116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Vestula"/>
              </a:rPr>
              <a:t>Authors</a:t>
            </a:r>
            <a:br>
              <a:rPr lang="en-GB" sz="1200" dirty="0">
                <a:solidFill>
                  <a:schemeClr val="bg1"/>
                </a:solidFill>
                <a:latin typeface="Vestula"/>
              </a:rPr>
            </a:br>
            <a:r>
              <a:rPr lang="en-GB" sz="1200" dirty="0">
                <a:solidFill>
                  <a:schemeClr val="bg1"/>
                </a:solidFill>
                <a:latin typeface="Vestula"/>
              </a:rPr>
              <a:t>Affiliations and division name</a:t>
            </a:r>
          </a:p>
          <a:p>
            <a:endParaRPr lang="nl-NL" sz="1200" b="1" dirty="0">
              <a:solidFill>
                <a:schemeClr val="bg1"/>
              </a:solidFill>
              <a:latin typeface="Vestula" panose="020B05030503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F20332-BC3E-482E-B37F-99A79BBD4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3017" y="1533139"/>
            <a:ext cx="577446" cy="2102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E82BBE-788C-45B5-9609-0F1FD1D5DF98}"/>
              </a:ext>
            </a:extLst>
          </p:cNvPr>
          <p:cNvSpPr txBox="1"/>
          <p:nvPr/>
        </p:nvSpPr>
        <p:spPr>
          <a:xfrm>
            <a:off x="8763471" y="5241974"/>
            <a:ext cx="3049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b="1" dirty="0">
                <a:solidFill>
                  <a:srgbClr val="283C83"/>
                </a:solidFill>
                <a:latin typeface="Vestula" panose="020B0503050302020204" pitchFamily="34" charset="0"/>
              </a:rPr>
              <a:t>Contact information: </a:t>
            </a:r>
          </a:p>
          <a:p>
            <a:pPr algn="r"/>
            <a:r>
              <a:rPr lang="en-GB" sz="900" dirty="0">
                <a:solidFill>
                  <a:srgbClr val="283C83"/>
                </a:solidFill>
                <a:latin typeface="Vestula" panose="020B0503050302020204" pitchFamily="34" charset="0"/>
              </a:rPr>
              <a:t>Leiden Academic Centre for Drug Research</a:t>
            </a:r>
          </a:p>
          <a:p>
            <a:pPr algn="r"/>
            <a:r>
              <a:rPr lang="en-GB" sz="900" dirty="0">
                <a:solidFill>
                  <a:srgbClr val="283C83"/>
                </a:solidFill>
                <a:latin typeface="Vestula" panose="020B0503050302020204" pitchFamily="34" charset="0"/>
              </a:rPr>
              <a:t>www.lacdr.nl</a:t>
            </a:r>
          </a:p>
          <a:p>
            <a:pPr algn="r"/>
            <a:r>
              <a:rPr lang="en-GB" sz="900" dirty="0">
                <a:solidFill>
                  <a:srgbClr val="283C83"/>
                </a:solidFill>
                <a:latin typeface="Vestula" panose="020B0503050302020204" pitchFamily="34" charset="0"/>
              </a:rPr>
              <a:t>Name presenter</a:t>
            </a:r>
          </a:p>
          <a:p>
            <a:pPr algn="r"/>
            <a:r>
              <a:rPr lang="en-GB" sz="900" dirty="0">
                <a:solidFill>
                  <a:srgbClr val="283C83"/>
                </a:solidFill>
                <a:latin typeface="Vestula" panose="020B0503050302020204" pitchFamily="34" charset="0"/>
              </a:rPr>
              <a:t>Email: name@lacdr.leidenuniv.nl</a:t>
            </a:r>
          </a:p>
          <a:p>
            <a:pPr algn="r"/>
            <a:r>
              <a:rPr lang="en-GB" sz="900" dirty="0">
                <a:solidFill>
                  <a:srgbClr val="283C83"/>
                </a:solidFill>
                <a:latin typeface="Vestula" panose="020B0503050302020204" pitchFamily="34" charset="0"/>
              </a:rPr>
              <a:t>Phone</a:t>
            </a:r>
            <a:r>
              <a:rPr lang="nl-NL" sz="900" dirty="0">
                <a:solidFill>
                  <a:srgbClr val="283C83"/>
                </a:solidFill>
                <a:latin typeface="Vestula" panose="020B0503050302020204" pitchFamily="34" charset="0"/>
              </a:rPr>
              <a:t>: 071-527 XXXX</a:t>
            </a:r>
          </a:p>
        </p:txBody>
      </p:sp>
      <p:pic>
        <p:nvPicPr>
          <p:cNvPr id="14" name="Afbeelding 8">
            <a:extLst>
              <a:ext uri="{FF2B5EF4-FFF2-40B4-BE49-F238E27FC236}">
                <a16:creationId xmlns:a16="http://schemas.microsoft.com/office/drawing/2014/main" id="{AC282095-E0AF-4514-8A44-4059616F8C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07" y="191360"/>
            <a:ext cx="1354579" cy="573344"/>
          </a:xfrm>
          <a:prstGeom prst="rect">
            <a:avLst/>
          </a:prstGeom>
        </p:spPr>
      </p:pic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9" name="Slide Zoom 18">
                <a:extLst>
                  <a:ext uri="{FF2B5EF4-FFF2-40B4-BE49-F238E27FC236}">
                    <a16:creationId xmlns:a16="http://schemas.microsoft.com/office/drawing/2014/main" id="{370586BF-B632-4440-A99E-4F8EF5E2767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08430" y="2020778"/>
              <a:ext cx="3585865" cy="2016000"/>
            </p:xfrm>
            <a:graphic>
              <a:graphicData uri="http://schemas.microsoft.com/office/powerpoint/2016/slidezoom">
                <pslz:sldZm>
                  <pslz:sldZmObj sldId="422" cId="1695787969">
                    <pslz:zmPr id="{9B64FA62-F52A-47DA-A97A-869E265FA621}" returnToParent="0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85865" cy="2016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9" name="Slide Zoom 18">
                <a:extLst>
                  <a:ext uri="{FF2B5EF4-FFF2-40B4-BE49-F238E27FC236}">
                    <a16:creationId xmlns:a16="http://schemas.microsoft.com/office/drawing/2014/main" id="{370586BF-B632-4440-A99E-4F8EF5E2767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8430" y="2020778"/>
                <a:ext cx="3585865" cy="2016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1" name="Slide Zoom 20">
                <a:extLst>
                  <a:ext uri="{FF2B5EF4-FFF2-40B4-BE49-F238E27FC236}">
                    <a16:creationId xmlns:a16="http://schemas.microsoft.com/office/drawing/2014/main" id="{AC72DD39-BF78-45CE-8270-BFEED9F6DFF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306242" y="2020778"/>
              <a:ext cx="3585865" cy="2016000"/>
            </p:xfrm>
            <a:graphic>
              <a:graphicData uri="http://schemas.microsoft.com/office/powerpoint/2016/slidezoom">
                <pslz:sldZm>
                  <pslz:sldZmObj sldId="423" cId="3700075110">
                    <pslz:zmPr id="{10A44578-5080-427D-BC88-6B350B81B40C}" returnToParent="0" transitionDur="1000">
                      <p166:blipFill xmlns:p166="http://schemas.microsoft.com/office/powerpoint/2016/6/main">
                        <a:blip r:embed="rId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85865" cy="2016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1" name="Slide Zoom 20">
                <a:extLst>
                  <a:ext uri="{FF2B5EF4-FFF2-40B4-BE49-F238E27FC236}">
                    <a16:creationId xmlns:a16="http://schemas.microsoft.com/office/drawing/2014/main" id="{AC72DD39-BF78-45CE-8270-BFEED9F6DFF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306242" y="2020778"/>
                <a:ext cx="3585865" cy="2016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3" name="Slide Zoom 22">
                <a:extLst>
                  <a:ext uri="{FF2B5EF4-FFF2-40B4-BE49-F238E27FC236}">
                    <a16:creationId xmlns:a16="http://schemas.microsoft.com/office/drawing/2014/main" id="{3163A5D2-EF81-40A8-8F5A-DEE81E7CBC9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106369" y="2042482"/>
              <a:ext cx="3585865" cy="2016000"/>
            </p:xfrm>
            <a:graphic>
              <a:graphicData uri="http://schemas.microsoft.com/office/powerpoint/2016/slidezoom">
                <pslz:sldZm>
                  <pslz:sldZmObj sldId="431" cId="1612187776">
                    <pslz:zmPr id="{679D8B1F-2697-4F58-96A9-9B6D1B647C52}" returnToParent="0" transitionDur="100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85865" cy="2016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3" name="Slide Zoom 22">
                <a:extLst>
                  <a:ext uri="{FF2B5EF4-FFF2-40B4-BE49-F238E27FC236}">
                    <a16:creationId xmlns:a16="http://schemas.microsoft.com/office/drawing/2014/main" id="{3163A5D2-EF81-40A8-8F5A-DEE81E7CBC9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106369" y="2042482"/>
                <a:ext cx="3585865" cy="2016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5" name="Slide Zoom 24">
                <a:extLst>
                  <a:ext uri="{FF2B5EF4-FFF2-40B4-BE49-F238E27FC236}">
                    <a16:creationId xmlns:a16="http://schemas.microsoft.com/office/drawing/2014/main" id="{AAE8E5D6-A092-46C5-8650-3964CC5C28D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08429" y="4233974"/>
              <a:ext cx="3585865" cy="2016000"/>
            </p:xfrm>
            <a:graphic>
              <a:graphicData uri="http://schemas.microsoft.com/office/powerpoint/2016/slidezoom">
                <pslz:sldZm>
                  <pslz:sldZmObj sldId="427" cId="1343004504">
                    <pslz:zmPr id="{0AF66B48-73C1-43B4-B1AC-B3EFD421C0E0}" returnToParent="0" transitionDur="1000">
                      <p166:blipFill xmlns:p166="http://schemas.microsoft.com/office/powerpoint/2016/6/main">
                        <a:blip r:embed="rId10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85865" cy="2016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5" name="Slide Zoom 24">
                <a:extLst>
                  <a:ext uri="{FF2B5EF4-FFF2-40B4-BE49-F238E27FC236}">
                    <a16:creationId xmlns:a16="http://schemas.microsoft.com/office/drawing/2014/main" id="{AAE8E5D6-A092-46C5-8650-3964CC5C28D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08429" y="4233974"/>
                <a:ext cx="3585865" cy="2016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7" name="Slide Zoom 26">
                <a:extLst>
                  <a:ext uri="{FF2B5EF4-FFF2-40B4-BE49-F238E27FC236}">
                    <a16:creationId xmlns:a16="http://schemas.microsoft.com/office/drawing/2014/main" id="{FBC5EAAE-B113-4AFB-B976-C4CF4603921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305969" y="4233974"/>
              <a:ext cx="3585865" cy="2016000"/>
            </p:xfrm>
            <a:graphic>
              <a:graphicData uri="http://schemas.microsoft.com/office/powerpoint/2016/slidezoom">
                <pslz:sldZm>
                  <pslz:sldZmObj sldId="426" cId="3264652845">
                    <pslz:zmPr id="{AEDA2D2B-A8F4-462B-8FD4-13BC62235C01}" returnToParent="0" transitionDur="1000">
                      <p166:blipFill xmlns:p166="http://schemas.microsoft.com/office/powerpoint/2016/6/main">
                        <a:blip r:embed="rId1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85865" cy="2016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7" name="Slide Zoom 26">
                <a:extLst>
                  <a:ext uri="{FF2B5EF4-FFF2-40B4-BE49-F238E27FC236}">
                    <a16:creationId xmlns:a16="http://schemas.microsoft.com/office/drawing/2014/main" id="{FBC5EAAE-B113-4AFB-B976-C4CF4603921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305969" y="4233974"/>
                <a:ext cx="3585865" cy="2016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054E41DF-490A-4597-B668-593DEF914993}"/>
              </a:ext>
            </a:extLst>
          </p:cNvPr>
          <p:cNvSpPr txBox="1"/>
          <p:nvPr/>
        </p:nvSpPr>
        <p:spPr>
          <a:xfrm>
            <a:off x="8106369" y="4219075"/>
            <a:ext cx="3609430" cy="83099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Vestula" panose="020B0503050302020204" pitchFamily="34" charset="0"/>
              </a:rPr>
              <a:t>Acknowledgements: </a:t>
            </a:r>
          </a:p>
          <a:p>
            <a:endParaRPr lang="en-US" sz="1200" dirty="0">
              <a:solidFill>
                <a:schemeClr val="bg2"/>
              </a:solidFill>
              <a:latin typeface="Vestula" panose="020B0503050302020204" pitchFamily="34" charset="0"/>
            </a:endParaRPr>
          </a:p>
          <a:p>
            <a:endParaRPr lang="en-US" sz="1200" dirty="0">
              <a:solidFill>
                <a:schemeClr val="bg2"/>
              </a:solidFill>
              <a:latin typeface="Vestula" panose="020B0503050302020204" pitchFamily="34" charset="0"/>
            </a:endParaRPr>
          </a:p>
          <a:p>
            <a:endParaRPr lang="en-US" sz="1200" dirty="0">
              <a:solidFill>
                <a:schemeClr val="bg2"/>
              </a:solidFill>
              <a:latin typeface="Vestula" panose="020B05030503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820959"/>
      </p:ext>
    </p:extLst>
  </p:cSld>
  <p:clrMapOvr>
    <a:masterClrMapping/>
  </p:clrMapOvr>
  <p:transition spd="med">
    <p:pull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eb7d687f18d1b9920e6da61b690a6528afd9b46"/>
</p:tagLst>
</file>

<file path=ppt/theme/theme1.xml><?xml version="1.0" encoding="utf-8"?>
<a:theme xmlns:a="http://schemas.openxmlformats.org/drawingml/2006/main" name="Corporate template-set Universiteit Leiden">
  <a:themeElements>
    <a:clrScheme name="Aangepast 37">
      <a:dk1>
        <a:srgbClr val="000000"/>
      </a:dk1>
      <a:lt1>
        <a:srgbClr val="FFFFFF"/>
      </a:lt1>
      <a:dk2>
        <a:srgbClr val="8592BC"/>
      </a:dk2>
      <a:lt2>
        <a:srgbClr val="0C2577"/>
      </a:lt2>
      <a:accent1>
        <a:srgbClr val="B27F2A"/>
      </a:accent1>
      <a:accent2>
        <a:srgbClr val="5CB1EB"/>
      </a:accent2>
      <a:accent3>
        <a:srgbClr val="34A3A9"/>
      </a:accent3>
      <a:accent4>
        <a:srgbClr val="F46E32"/>
      </a:accent4>
      <a:accent5>
        <a:srgbClr val="2C712D"/>
      </a:accent5>
      <a:accent6>
        <a:srgbClr val="B02079"/>
      </a:accent6>
      <a:hlink>
        <a:srgbClr val="0033CC"/>
      </a:hlink>
      <a:folHlink>
        <a:srgbClr val="7030A0"/>
      </a:folHlink>
    </a:clrScheme>
    <a:fontScheme name="Custom 2">
      <a:majorFont>
        <a:latin typeface="Minion Pro"/>
        <a:ea typeface=""/>
        <a:cs typeface=""/>
      </a:majorFont>
      <a:minorFont>
        <a:latin typeface="Minion Pro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DF9D64841CDA4DBFE20098EEA6D1F4" ma:contentTypeVersion="0" ma:contentTypeDescription="Create a new document." ma:contentTypeScope="" ma:versionID="262a9a9ab7400f6d7da01d14394e5e3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967b7be50301903c78f9c39c6fd9a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B2E5A8D-7BAA-4C6E-A20E-36FCE251EF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401AD14-C939-499F-93EE-317E5F83079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FA7048-11FB-40F2-8060-BF829F3879A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288</Words>
  <Application>Microsoft Office PowerPoint</Application>
  <PresentationFormat>Custom</PresentationFormat>
  <Paragraphs>50</Paragraphs>
  <Slides>8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Minion</vt:lpstr>
      <vt:lpstr>Minion Pro</vt:lpstr>
      <vt:lpstr>Vestula</vt:lpstr>
      <vt:lpstr>Wingdings</vt:lpstr>
      <vt:lpstr>Corporate template-set Universiteit Leiden</vt:lpstr>
      <vt:lpstr>PowerPoint Presentation</vt:lpstr>
      <vt:lpstr>Title of research</vt:lpstr>
      <vt:lpstr>Background and aim</vt:lpstr>
      <vt:lpstr>Experimental set-up</vt:lpstr>
      <vt:lpstr>Results (I)</vt:lpstr>
      <vt:lpstr>Results (II) </vt:lpstr>
      <vt:lpstr>Conclusion and perspectives</vt:lpstr>
      <vt:lpstr>Title of research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template-set Universiteit Leiden</dc:title>
  <dc:creator>PPTsolutions</dc:creator>
  <cp:lastModifiedBy>Koomen, I.A.M.</cp:lastModifiedBy>
  <cp:revision>760</cp:revision>
  <cp:lastPrinted>2018-10-17T14:03:38Z</cp:lastPrinted>
  <dcterms:created xsi:type="dcterms:W3CDTF">2015-03-10T08:05:39Z</dcterms:created>
  <dcterms:modified xsi:type="dcterms:W3CDTF">2021-03-23T08:04:48Z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0x010100FBDF9D64841CDA4DBFE20098EEA6D1F4</vt:lpwstr>
  </property>
</Properties>
</file>