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417" r:id="rId5"/>
    <p:sldId id="418" r:id="rId6"/>
    <p:sldId id="419" r:id="rId7"/>
  </p:sldIdLst>
  <p:sldSz cx="12198350" cy="6858000"/>
  <p:notesSz cx="6742113" cy="9872663"/>
  <p:custDataLst>
    <p:tags r:id="rId10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00">
          <p15:clr>
            <a:srgbClr val="A4A3A4"/>
          </p15:clr>
        </p15:guide>
        <p15:guide id="3" pos="212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uiper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2577"/>
    <a:srgbClr val="FF00FF"/>
    <a:srgbClr val="3E7DBC"/>
    <a:srgbClr val="F141CF"/>
    <a:srgbClr val="F46E32"/>
    <a:srgbClr val="003366"/>
    <a:srgbClr val="001112"/>
    <a:srgbClr val="78A5D2"/>
    <a:srgbClr val="A227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E104EA-56D8-485D-9778-C9AF6FB6022E}" v="9" dt="2021-03-04T09:39:04.9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2" autoAdjust="0"/>
    <p:restoredTop sz="85355" autoAdjust="0"/>
  </p:normalViewPr>
  <p:slideViewPr>
    <p:cSldViewPr>
      <p:cViewPr varScale="1">
        <p:scale>
          <a:sx n="105" d="100"/>
          <a:sy n="105" d="100"/>
        </p:scale>
        <p:origin x="120" y="306"/>
      </p:cViewPr>
      <p:guideLst>
        <p:guide orient="horz" pos="2160"/>
        <p:guide pos="3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>
        <p:scale>
          <a:sx n="100" d="100"/>
          <a:sy n="100" d="100"/>
        </p:scale>
        <p:origin x="-1886" y="216"/>
      </p:cViewPr>
      <p:guideLst>
        <p:guide orient="horz" pos="3109"/>
        <p:guide pos="2100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omen, I.A.M." userId="c5985e77-6d87-4220-a0d8-ffc48774a15e" providerId="ADAL" clId="{1BC00D25-F848-4A12-902F-F41338C3D9FF}"/>
    <pc:docChg chg="addSld delSld modSld">
      <pc:chgData name="Koomen, I.A.M." userId="c5985e77-6d87-4220-a0d8-ffc48774a15e" providerId="ADAL" clId="{1BC00D25-F848-4A12-902F-F41338C3D9FF}" dt="2021-03-03T08:07:11.045" v="77" actId="20577"/>
      <pc:docMkLst>
        <pc:docMk/>
      </pc:docMkLst>
      <pc:sldChg chg="del">
        <pc:chgData name="Koomen, I.A.M." userId="c5985e77-6d87-4220-a0d8-ffc48774a15e" providerId="ADAL" clId="{1BC00D25-F848-4A12-902F-F41338C3D9FF}" dt="2021-03-03T08:06:43.400" v="43" actId="47"/>
        <pc:sldMkLst>
          <pc:docMk/>
          <pc:sldMk cId="2726673971" sldId="416"/>
        </pc:sldMkLst>
      </pc:sldChg>
      <pc:sldChg chg="modSp mod">
        <pc:chgData name="Koomen, I.A.M." userId="c5985e77-6d87-4220-a0d8-ffc48774a15e" providerId="ADAL" clId="{1BC00D25-F848-4A12-902F-F41338C3D9FF}" dt="2021-03-03T08:06:50.555" v="50" actId="6549"/>
        <pc:sldMkLst>
          <pc:docMk/>
          <pc:sldMk cId="379343207" sldId="417"/>
        </pc:sldMkLst>
        <pc:spChg chg="mod">
          <ac:chgData name="Koomen, I.A.M." userId="c5985e77-6d87-4220-a0d8-ffc48774a15e" providerId="ADAL" clId="{1BC00D25-F848-4A12-902F-F41338C3D9FF}" dt="2021-03-03T08:06:50.555" v="50" actId="6549"/>
          <ac:spMkLst>
            <pc:docMk/>
            <pc:sldMk cId="379343207" sldId="417"/>
            <ac:spMk id="5" creationId="{23F1F75E-B7B3-3741-B3F6-78D9D25200D4}"/>
          </ac:spMkLst>
        </pc:spChg>
      </pc:sldChg>
      <pc:sldChg chg="new">
        <pc:chgData name="Koomen, I.A.M." userId="c5985e77-6d87-4220-a0d8-ffc48774a15e" providerId="ADAL" clId="{1BC00D25-F848-4A12-902F-F41338C3D9FF}" dt="2021-03-03T08:06:57.090" v="51" actId="680"/>
        <pc:sldMkLst>
          <pc:docMk/>
          <pc:sldMk cId="3699919895" sldId="418"/>
        </pc:sldMkLst>
      </pc:sldChg>
      <pc:sldChg chg="modSp new mod">
        <pc:chgData name="Koomen, I.A.M." userId="c5985e77-6d87-4220-a0d8-ffc48774a15e" providerId="ADAL" clId="{1BC00D25-F848-4A12-902F-F41338C3D9FF}" dt="2021-03-03T08:07:11.045" v="77" actId="20577"/>
        <pc:sldMkLst>
          <pc:docMk/>
          <pc:sldMk cId="437616510" sldId="419"/>
        </pc:sldMkLst>
        <pc:spChg chg="mod">
          <ac:chgData name="Koomen, I.A.M." userId="c5985e77-6d87-4220-a0d8-ffc48774a15e" providerId="ADAL" clId="{1BC00D25-F848-4A12-902F-F41338C3D9FF}" dt="2021-03-03T08:07:11.045" v="77" actId="20577"/>
          <ac:spMkLst>
            <pc:docMk/>
            <pc:sldMk cId="437616510" sldId="419"/>
            <ac:spMk id="3" creationId="{E3CEDA3B-65D2-47EC-9F51-B3608310DD94}"/>
          </ac:spMkLst>
        </pc:spChg>
      </pc:sldChg>
      <pc:sldChg chg="del">
        <pc:chgData name="Koomen, I.A.M." userId="c5985e77-6d87-4220-a0d8-ffc48774a15e" providerId="ADAL" clId="{1BC00D25-F848-4A12-902F-F41338C3D9FF}" dt="2021-03-03T08:06:42.435" v="42" actId="47"/>
        <pc:sldMkLst>
          <pc:docMk/>
          <pc:sldMk cId="255698382" sldId="422"/>
        </pc:sldMkLst>
      </pc:sldChg>
      <pc:sldChg chg="del">
        <pc:chgData name="Koomen, I.A.M." userId="c5985e77-6d87-4220-a0d8-ffc48774a15e" providerId="ADAL" clId="{1BC00D25-F848-4A12-902F-F41338C3D9FF}" dt="2021-03-03T08:06:45.026" v="45" actId="47"/>
        <pc:sldMkLst>
          <pc:docMk/>
          <pc:sldMk cId="513668696" sldId="425"/>
        </pc:sldMkLst>
      </pc:sldChg>
      <pc:sldChg chg="del">
        <pc:chgData name="Koomen, I.A.M." userId="c5985e77-6d87-4220-a0d8-ffc48774a15e" providerId="ADAL" clId="{1BC00D25-F848-4A12-902F-F41338C3D9FF}" dt="2021-03-03T08:06:45.840" v="46" actId="47"/>
        <pc:sldMkLst>
          <pc:docMk/>
          <pc:sldMk cId="2556828174" sldId="426"/>
        </pc:sldMkLst>
      </pc:sldChg>
      <pc:sldChg chg="del">
        <pc:chgData name="Koomen, I.A.M." userId="c5985e77-6d87-4220-a0d8-ffc48774a15e" providerId="ADAL" clId="{1BC00D25-F848-4A12-902F-F41338C3D9FF}" dt="2021-03-03T08:06:44.200" v="44" actId="47"/>
        <pc:sldMkLst>
          <pc:docMk/>
          <pc:sldMk cId="840008063" sldId="547"/>
        </pc:sldMkLst>
      </pc:sldChg>
      <pc:sldChg chg="del">
        <pc:chgData name="Koomen, I.A.M." userId="c5985e77-6d87-4220-a0d8-ffc48774a15e" providerId="ADAL" clId="{1BC00D25-F848-4A12-902F-F41338C3D9FF}" dt="2021-03-03T08:06:41.264" v="41" actId="47"/>
        <pc:sldMkLst>
          <pc:docMk/>
          <pc:sldMk cId="3961661255" sldId="548"/>
        </pc:sldMkLst>
      </pc:sldChg>
    </pc:docChg>
  </pc:docChgLst>
  <pc:docChgLst>
    <pc:chgData name="Koomen, I.A.M." userId="c5985e77-6d87-4220-a0d8-ffc48774a15e" providerId="ADAL" clId="{28E104EA-56D8-485D-9778-C9AF6FB6022E}"/>
    <pc:docChg chg="undo custSel addSld delSld modSld addSection delSection">
      <pc:chgData name="Koomen, I.A.M." userId="c5985e77-6d87-4220-a0d8-ffc48774a15e" providerId="ADAL" clId="{28E104EA-56D8-485D-9778-C9AF6FB6022E}" dt="2021-03-04T09:39:04.968" v="11"/>
      <pc:docMkLst>
        <pc:docMk/>
      </pc:docMkLst>
      <pc:sldChg chg="addSp delSp modSp modTransition">
        <pc:chgData name="Koomen, I.A.M." userId="c5985e77-6d87-4220-a0d8-ffc48774a15e" providerId="ADAL" clId="{28E104EA-56D8-485D-9778-C9AF6FB6022E}" dt="2021-03-04T09:31:19.576" v="2"/>
        <pc:sldMkLst>
          <pc:docMk/>
          <pc:sldMk cId="379343207" sldId="417"/>
        </pc:sldMkLst>
        <pc:spChg chg="add del mod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2" creationId="{D3369C52-8AE6-41B3-9F14-03935ED6A954}"/>
          </ac:spMkLst>
        </pc:spChg>
        <pc:spChg chg="add del mod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3" creationId="{A530506D-4830-4E51-B261-6AC49C9EFF12}"/>
          </ac:spMkLst>
        </pc:spChg>
        <pc:spChg chg="mod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5" creationId="{23F1F75E-B7B3-3741-B3F6-78D9D25200D4}"/>
          </ac:spMkLst>
        </pc:spChg>
        <pc:spChg chg="add del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6" creationId="{8EE9A4CF-7E76-674C-94B6-32A5D42A5399}"/>
          </ac:spMkLst>
        </pc:spChg>
        <pc:spChg chg="add del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7" creationId="{337B9AEA-BBF0-3641-B04B-6DBE63C67F16}"/>
          </ac:spMkLst>
        </pc:spChg>
        <pc:spChg chg="add del">
          <ac:chgData name="Koomen, I.A.M." userId="c5985e77-6d87-4220-a0d8-ffc48774a15e" providerId="ADAL" clId="{28E104EA-56D8-485D-9778-C9AF6FB6022E}" dt="2021-03-04T09:31:10.084" v="1"/>
          <ac:spMkLst>
            <pc:docMk/>
            <pc:sldMk cId="379343207" sldId="417"/>
            <ac:spMk id="8" creationId="{71B6D908-93F5-6B4C-8F03-BC36BE65BDC7}"/>
          </ac:spMkLst>
        </pc:spChg>
      </pc:sldChg>
      <pc:sldChg chg="modTransition">
        <pc:chgData name="Koomen, I.A.M." userId="c5985e77-6d87-4220-a0d8-ffc48774a15e" providerId="ADAL" clId="{28E104EA-56D8-485D-9778-C9AF6FB6022E}" dt="2021-03-04T09:39:04.968" v="11"/>
        <pc:sldMkLst>
          <pc:docMk/>
          <pc:sldMk cId="3699919895" sldId="418"/>
        </pc:sldMkLst>
      </pc:sldChg>
      <pc:sldChg chg="modTransition">
        <pc:chgData name="Koomen, I.A.M." userId="c5985e77-6d87-4220-a0d8-ffc48774a15e" providerId="ADAL" clId="{28E104EA-56D8-485D-9778-C9AF6FB6022E}" dt="2021-03-04T09:31:24.042" v="4"/>
        <pc:sldMkLst>
          <pc:docMk/>
          <pc:sldMk cId="437616510" sldId="419"/>
        </pc:sldMkLst>
      </pc:sldChg>
      <pc:sldChg chg="add del">
        <pc:chgData name="Koomen, I.A.M." userId="c5985e77-6d87-4220-a0d8-ffc48774a15e" providerId="ADAL" clId="{28E104EA-56D8-485D-9778-C9AF6FB6022E}" dt="2021-03-04T09:35:35.126" v="10"/>
        <pc:sldMkLst>
          <pc:docMk/>
          <pc:sldMk cId="2265701759" sldId="420"/>
        </pc:sldMkLst>
      </pc:sldChg>
      <pc:sldChg chg="add del">
        <pc:chgData name="Koomen, I.A.M." userId="c5985e77-6d87-4220-a0d8-ffc48774a15e" providerId="ADAL" clId="{28E104EA-56D8-485D-9778-C9AF6FB6022E}" dt="2021-03-04T09:31:59.932" v="6" actId="47"/>
        <pc:sldMkLst>
          <pc:docMk/>
          <pc:sldMk cId="3095984710" sldId="420"/>
        </pc:sldMkLst>
      </pc:sldChg>
    </pc:docChg>
  </pc:docChgLst>
  <pc:docChgLst>
    <pc:chgData name="Koomen, I.A.M." userId="c5985e77-6d87-4220-a0d8-ffc48774a15e" providerId="ADAL" clId="{0F57F46D-8D59-4CDA-97A1-140E8CD98E5F}"/>
    <pc:docChg chg="custSel modSld">
      <pc:chgData name="Koomen, I.A.M." userId="c5985e77-6d87-4220-a0d8-ffc48774a15e" providerId="ADAL" clId="{0F57F46D-8D59-4CDA-97A1-140E8CD98E5F}" dt="2021-03-02T13:21:36.177" v="230" actId="20577"/>
      <pc:docMkLst>
        <pc:docMk/>
      </pc:docMkLst>
      <pc:sldChg chg="modSp mod">
        <pc:chgData name="Koomen, I.A.M." userId="c5985e77-6d87-4220-a0d8-ffc48774a15e" providerId="ADAL" clId="{0F57F46D-8D59-4CDA-97A1-140E8CD98E5F}" dt="2021-03-02T13:15:47.554" v="208" actId="20577"/>
        <pc:sldMkLst>
          <pc:docMk/>
          <pc:sldMk cId="255698382" sldId="422"/>
        </pc:sldMkLst>
        <pc:spChg chg="mod">
          <ac:chgData name="Koomen, I.A.M." userId="c5985e77-6d87-4220-a0d8-ffc48774a15e" providerId="ADAL" clId="{0F57F46D-8D59-4CDA-97A1-140E8CD98E5F}" dt="2021-03-02T13:15:11.465" v="191" actId="20577"/>
          <ac:spMkLst>
            <pc:docMk/>
            <pc:sldMk cId="255698382" sldId="422"/>
            <ac:spMk id="3" creationId="{8F3EBF50-C152-D642-9E04-DCF2165AC228}"/>
          </ac:spMkLst>
        </pc:spChg>
        <pc:spChg chg="mod">
          <ac:chgData name="Koomen, I.A.M." userId="c5985e77-6d87-4220-a0d8-ffc48774a15e" providerId="ADAL" clId="{0F57F46D-8D59-4CDA-97A1-140E8CD98E5F}" dt="2021-03-02T13:15:47.554" v="208" actId="20577"/>
          <ac:spMkLst>
            <pc:docMk/>
            <pc:sldMk cId="255698382" sldId="422"/>
            <ac:spMk id="4" creationId="{63DDFDB0-8819-3D40-80E5-1D957188F2A8}"/>
          </ac:spMkLst>
        </pc:spChg>
        <pc:spChg chg="mod">
          <ac:chgData name="Koomen, I.A.M." userId="c5985e77-6d87-4220-a0d8-ffc48774a15e" providerId="ADAL" clId="{0F57F46D-8D59-4CDA-97A1-140E8CD98E5F}" dt="2021-03-02T13:11:34.741" v="97" actId="20577"/>
          <ac:spMkLst>
            <pc:docMk/>
            <pc:sldMk cId="255698382" sldId="422"/>
            <ac:spMk id="12" creationId="{4982295B-3B4E-2144-AA5E-4A09D90B9993}"/>
          </ac:spMkLst>
        </pc:spChg>
      </pc:sldChg>
      <pc:sldChg chg="modSp mod">
        <pc:chgData name="Koomen, I.A.M." userId="c5985e77-6d87-4220-a0d8-ffc48774a15e" providerId="ADAL" clId="{0F57F46D-8D59-4CDA-97A1-140E8CD98E5F}" dt="2021-03-02T13:18:26.257" v="222" actId="6549"/>
        <pc:sldMkLst>
          <pc:docMk/>
          <pc:sldMk cId="513668696" sldId="425"/>
        </pc:sldMkLst>
        <pc:spChg chg="mod">
          <ac:chgData name="Koomen, I.A.M." userId="c5985e77-6d87-4220-a0d8-ffc48774a15e" providerId="ADAL" clId="{0F57F46D-8D59-4CDA-97A1-140E8CD98E5F}" dt="2021-03-02T13:18:26.257" v="222" actId="6549"/>
          <ac:spMkLst>
            <pc:docMk/>
            <pc:sldMk cId="513668696" sldId="425"/>
            <ac:spMk id="3" creationId="{7E8F4B47-5542-48AE-B517-2020FB88FCC7}"/>
          </ac:spMkLst>
        </pc:spChg>
      </pc:sldChg>
      <pc:sldChg chg="modSp mod">
        <pc:chgData name="Koomen, I.A.M." userId="c5985e77-6d87-4220-a0d8-ffc48774a15e" providerId="ADAL" clId="{0F57F46D-8D59-4CDA-97A1-140E8CD98E5F}" dt="2021-03-02T13:21:36.177" v="230" actId="20577"/>
        <pc:sldMkLst>
          <pc:docMk/>
          <pc:sldMk cId="2556828174" sldId="426"/>
        </pc:sldMkLst>
        <pc:spChg chg="mod">
          <ac:chgData name="Koomen, I.A.M." userId="c5985e77-6d87-4220-a0d8-ffc48774a15e" providerId="ADAL" clId="{0F57F46D-8D59-4CDA-97A1-140E8CD98E5F}" dt="2021-03-02T13:18:39.661" v="228" actId="6549"/>
          <ac:spMkLst>
            <pc:docMk/>
            <pc:sldMk cId="2556828174" sldId="426"/>
            <ac:spMk id="3" creationId="{7E8F4B47-5542-48AE-B517-2020FB88FCC7}"/>
          </ac:spMkLst>
        </pc:spChg>
        <pc:spChg chg="mod">
          <ac:chgData name="Koomen, I.A.M." userId="c5985e77-6d87-4220-a0d8-ffc48774a15e" providerId="ADAL" clId="{0F57F46D-8D59-4CDA-97A1-140E8CD98E5F}" dt="2021-03-02T13:21:36.177" v="230" actId="20577"/>
          <ac:spMkLst>
            <pc:docMk/>
            <pc:sldMk cId="2556828174" sldId="426"/>
            <ac:spMk id="4" creationId="{1E518CF1-51C9-4F81-BAD4-FB7D75FAAE84}"/>
          </ac:spMkLst>
        </pc:spChg>
      </pc:sldChg>
      <pc:sldChg chg="modSp mod">
        <pc:chgData name="Koomen, I.A.M." userId="c5985e77-6d87-4220-a0d8-ffc48774a15e" providerId="ADAL" clId="{0F57F46D-8D59-4CDA-97A1-140E8CD98E5F}" dt="2021-03-02T13:08:43.973" v="68" actId="20577"/>
        <pc:sldMkLst>
          <pc:docMk/>
          <pc:sldMk cId="3961661255" sldId="548"/>
        </pc:sldMkLst>
        <pc:spChg chg="mod">
          <ac:chgData name="Koomen, I.A.M." userId="c5985e77-6d87-4220-a0d8-ffc48774a15e" providerId="ADAL" clId="{0F57F46D-8D59-4CDA-97A1-140E8CD98E5F}" dt="2021-03-02T13:06:13.468" v="40" actId="20577"/>
          <ac:spMkLst>
            <pc:docMk/>
            <pc:sldMk cId="3961661255" sldId="548"/>
            <ac:spMk id="3" creationId="{8F3EBF50-C152-D642-9E04-DCF2165AC228}"/>
          </ac:spMkLst>
        </pc:spChg>
        <pc:spChg chg="mod">
          <ac:chgData name="Koomen, I.A.M." userId="c5985e77-6d87-4220-a0d8-ffc48774a15e" providerId="ADAL" clId="{0F57F46D-8D59-4CDA-97A1-140E8CD98E5F}" dt="2021-03-02T13:08:43.973" v="68" actId="20577"/>
          <ac:spMkLst>
            <pc:docMk/>
            <pc:sldMk cId="3961661255" sldId="548"/>
            <ac:spMk id="4" creationId="{63DDFDB0-8819-3D40-80E5-1D957188F2A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54971-11B4-4AD3-B5A6-7BC1B7FCA71B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C0FCA-A581-4B75-B7E0-48CFFE54FE0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44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98784-F1F2-4D71-B346-94F94D5EBAA2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ECD43-08E5-4945-BC4F-4857758E978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51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5"/>
          <p:cNvSpPr>
            <a:spLocks noGrp="1"/>
          </p:cNvSpPr>
          <p:nvPr>
            <p:ph type="body" sz="quarter" idx="13" hasCustomPrompt="1"/>
          </p:nvPr>
        </p:nvSpPr>
        <p:spPr>
          <a:xfrm>
            <a:off x="2" y="0"/>
            <a:ext cx="12198349" cy="4521941"/>
          </a:xfrm>
          <a:solidFill>
            <a:srgbClr val="F46E3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371933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sp>
        <p:nvSpPr>
          <p:cNvPr id="20" name="Tijdelijke aanduiding voor tekst 19"/>
          <p:cNvSpPr>
            <a:spLocks noGrp="1"/>
          </p:cNvSpPr>
          <p:nvPr>
            <p:ph type="body" sz="quarter" idx="14" hasCustomPrompt="1"/>
          </p:nvPr>
        </p:nvSpPr>
        <p:spPr>
          <a:xfrm>
            <a:off x="1511300" y="3934610"/>
            <a:ext cx="5828311" cy="393700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Subtitel presentatie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99" y="5048861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467327" y="3934684"/>
            <a:ext cx="4326359" cy="39412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FC9AF7-5AEE-DF4E-8CA5-D3BA61A8AB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975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5">
            <a:extLst>
              <a:ext uri="{FF2B5EF4-FFF2-40B4-BE49-F238E27FC236}">
                <a16:creationId xmlns:a16="http://schemas.microsoft.com/office/drawing/2014/main" id="{63876220-64FF-1542-B612-D7D212A58F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864095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8535" y="227481"/>
            <a:ext cx="11389024" cy="4320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</a:t>
            </a:r>
          </a:p>
        </p:txBody>
      </p:sp>
      <p:grpSp>
        <p:nvGrpSpPr>
          <p:cNvPr id="7" name="Grid" hidden="1"/>
          <p:cNvGrpSpPr/>
          <p:nvPr userDrawn="1"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8" name="Rechthoek 7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0" name="Rechthoek 9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1" name="Rechthoek 10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211DD-4D43-7042-8928-6B823CF924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9063" y="1424236"/>
            <a:ext cx="11370752" cy="416500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pic>
        <p:nvPicPr>
          <p:cNvPr id="15" name="Picture 71" descr="Logo-UniversiteitLeiden-CMYK_2">
            <a:extLst>
              <a:ext uri="{FF2B5EF4-FFF2-40B4-BE49-F238E27FC236}">
                <a16:creationId xmlns:a16="http://schemas.microsoft.com/office/drawing/2014/main" id="{0F88568B-0740-E54E-8D95-87C3C5AAFE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1" y="6114808"/>
            <a:ext cx="1216326" cy="51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055BDB-513E-3A4D-B735-31EDA6C90D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585" y="6130532"/>
            <a:ext cx="1593230" cy="4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58224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1"/>
            <a:ext cx="12198350" cy="452193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/>
              <a:t>..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11300" y="1052736"/>
            <a:ext cx="10298858" cy="1656184"/>
          </a:xfrm>
        </p:spPr>
        <p:txBody>
          <a:bodyPr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Titel afsluiting</a:t>
            </a:r>
          </a:p>
        </p:txBody>
      </p:sp>
      <p:pic>
        <p:nvPicPr>
          <p:cNvPr id="21" name="Picture 71" descr="Logo-UniversiteitLeiden-CMYK_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86" y="4926605"/>
            <a:ext cx="26733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00" y="6543376"/>
            <a:ext cx="2846250" cy="27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4ABE23-CAF6-F44A-9D2F-FC37762FAD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431" y="5167791"/>
            <a:ext cx="2673350" cy="8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288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04662" y="404664"/>
            <a:ext cx="11389024" cy="4320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4662" y="1252836"/>
            <a:ext cx="11389023" cy="47958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Kopje donker blauw</a:t>
            </a:r>
          </a:p>
          <a:p>
            <a:pPr lvl="4"/>
            <a:r>
              <a:rPr lang="nl-NL" dirty="0"/>
              <a:t>Kopje goud</a:t>
            </a:r>
          </a:p>
        </p:txBody>
      </p:sp>
      <p:grpSp>
        <p:nvGrpSpPr>
          <p:cNvPr id="11" name="Grid" hidden="1"/>
          <p:cNvGrpSpPr/>
          <p:nvPr/>
        </p:nvGrpSpPr>
        <p:grpSpPr>
          <a:xfrm>
            <a:off x="-2" y="-1"/>
            <a:ext cx="12198353" cy="6858003"/>
            <a:chOff x="-2" y="-1"/>
            <a:chExt cx="12198353" cy="6858003"/>
          </a:xfrm>
        </p:grpSpPr>
        <p:sp>
          <p:nvSpPr>
            <p:cNvPr id="7" name="Rechthoek 6"/>
            <p:cNvSpPr/>
            <p:nvPr userDrawn="1"/>
          </p:nvSpPr>
          <p:spPr bwMode="auto">
            <a:xfrm>
              <a:off x="0" y="0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8" name="Rechthoek 7"/>
            <p:cNvSpPr/>
            <p:nvPr userDrawn="1"/>
          </p:nvSpPr>
          <p:spPr bwMode="auto">
            <a:xfrm rot="5400000">
              <a:off x="-3226672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9" name="Rechthoek 8"/>
            <p:cNvSpPr/>
            <p:nvPr userDrawn="1"/>
          </p:nvSpPr>
          <p:spPr bwMode="auto">
            <a:xfrm rot="5400000">
              <a:off x="8567017" y="3226669"/>
              <a:ext cx="6858003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2" name="Rechthoek 11"/>
            <p:cNvSpPr/>
            <p:nvPr userDrawn="1"/>
          </p:nvSpPr>
          <p:spPr bwMode="auto">
            <a:xfrm>
              <a:off x="0" y="8481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  <p:sp>
          <p:nvSpPr>
            <p:cNvPr id="13" name="Rechthoek 12"/>
            <p:cNvSpPr/>
            <p:nvPr userDrawn="1"/>
          </p:nvSpPr>
          <p:spPr bwMode="auto">
            <a:xfrm>
              <a:off x="0" y="6048672"/>
              <a:ext cx="12198350" cy="4046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nl-NL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Minion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80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6" r:id="rId2"/>
    <p:sldLayoutId id="2147483670" r:id="rId3"/>
  </p:sldLayoutIdLst>
  <p:transition spd="med">
    <p:pull/>
  </p:transition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b="1" i="0" kern="1200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SzPct val="100000"/>
        <a:buFont typeface="Arial" charset="0"/>
        <a:buChar char="•"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2000" b="0" i="0" kern="1200" baseline="0">
          <a:solidFill>
            <a:schemeClr val="bg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400" b="0" i="0" kern="1200" baseline="0">
          <a:solidFill>
            <a:schemeClr val="bg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chemeClr val="bg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600" b="1" kern="1200" baseline="0">
          <a:solidFill>
            <a:srgbClr val="AD8B1D"/>
          </a:solidFill>
          <a:latin typeface="+mn-lt"/>
          <a:ea typeface="+mn-ea"/>
          <a:cs typeface="+mn-cs"/>
        </a:defRPr>
      </a:lvl5pPr>
      <a:lvl6pPr marL="180975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6pPr>
      <a:lvl7pPr marL="361950" indent="-180975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bg2"/>
        </a:buClr>
        <a:buFont typeface="Arial" panose="020B0604020202020204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bg2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b="1" kern="1200" baseline="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7B9AEA-BBF0-3641-B04B-6DBE63C67F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E9A4CF-7E76-674C-94B6-32A5D42A53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F1F75E-B7B3-3741-B3F6-78D9D252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TITLE</a:t>
            </a:r>
            <a:endParaRPr lang="x-none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B6D908-93F5-6B4C-8F03-BC36BE65BD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9343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AB53984-C44C-4DD6-A340-58C9C4EE33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525FB9-6C31-42C5-9800-A39C564C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56ACCE-42B2-4540-A6B1-4560FA4A3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919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06F3D8-B420-4FC8-84C2-8B5FBC4CFC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CEDA3B-65D2-47EC-9F51-B3608310D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closing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61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eb7d687f18d1b9920e6da61b690a6528afd9b46"/>
</p:tagLst>
</file>

<file path=ppt/theme/theme1.xml><?xml version="1.0" encoding="utf-8"?>
<a:theme xmlns:a="http://schemas.openxmlformats.org/drawingml/2006/main" name="Corporate template-set Universiteit Leiden">
  <a:themeElements>
    <a:clrScheme name="Aangepast 37">
      <a:dk1>
        <a:srgbClr val="000000"/>
      </a:dk1>
      <a:lt1>
        <a:srgbClr val="FFFFFF"/>
      </a:lt1>
      <a:dk2>
        <a:srgbClr val="8592BC"/>
      </a:dk2>
      <a:lt2>
        <a:srgbClr val="0C2577"/>
      </a:lt2>
      <a:accent1>
        <a:srgbClr val="B27F2A"/>
      </a:accent1>
      <a:accent2>
        <a:srgbClr val="5CB1EB"/>
      </a:accent2>
      <a:accent3>
        <a:srgbClr val="34A3A9"/>
      </a:accent3>
      <a:accent4>
        <a:srgbClr val="F46E32"/>
      </a:accent4>
      <a:accent5>
        <a:srgbClr val="2C712D"/>
      </a:accent5>
      <a:accent6>
        <a:srgbClr val="B02079"/>
      </a:accent6>
      <a:hlink>
        <a:srgbClr val="0033CC"/>
      </a:hlink>
      <a:folHlink>
        <a:srgbClr val="7030A0"/>
      </a:folHlink>
    </a:clrScheme>
    <a:fontScheme name="Custom 2">
      <a:majorFont>
        <a:latin typeface="Minion Pro"/>
        <a:ea typeface=""/>
        <a:cs typeface=""/>
      </a:majorFont>
      <a:minorFont>
        <a:latin typeface="Minion Pro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DF9D64841CDA4DBFE20098EEA6D1F4" ma:contentTypeVersion="0" ma:contentTypeDescription="Create a new document." ma:contentTypeScope="" ma:versionID="262a9a9ab7400f6d7da01d14394e5e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967b7be50301903c78f9c39c6fd9a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01AD14-C939-499F-93EE-317E5F8307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FA7048-11FB-40F2-8060-BF829F3879A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B2E5A8D-7BAA-4C6E-A20E-36FCE251E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Custom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Minion</vt:lpstr>
      <vt:lpstr>Minion Pro</vt:lpstr>
      <vt:lpstr>Corporate template-set Universiteit Leiden</vt:lpstr>
      <vt:lpstr>TITLE</vt:lpstr>
      <vt:lpstr>PowerPoint Presentation</vt:lpstr>
      <vt:lpstr>Title closing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template-set Universiteit Leiden</dc:title>
  <dc:creator>PPTsolutions</dc:creator>
  <cp:lastModifiedBy>Koomen, I.A.M.</cp:lastModifiedBy>
  <cp:revision>751</cp:revision>
  <cp:lastPrinted>2018-10-17T14:03:38Z</cp:lastPrinted>
  <dcterms:created xsi:type="dcterms:W3CDTF">2015-03-10T08:05:39Z</dcterms:created>
  <dcterms:modified xsi:type="dcterms:W3CDTF">2021-03-04T09:39:15Z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0x010100FBDF9D64841CDA4DBFE20098EEA6D1F4</vt:lpwstr>
  </property>
</Properties>
</file>