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9" r:id="rId2"/>
  </p:sldMasterIdLst>
  <p:notesMasterIdLst>
    <p:notesMasterId r:id="rId29"/>
  </p:notesMasterIdLst>
  <p:sldIdLst>
    <p:sldId id="266" r:id="rId3"/>
    <p:sldId id="340" r:id="rId4"/>
    <p:sldId id="344" r:id="rId5"/>
    <p:sldId id="354" r:id="rId6"/>
    <p:sldId id="339" r:id="rId7"/>
    <p:sldId id="347" r:id="rId8"/>
    <p:sldId id="334" r:id="rId9"/>
    <p:sldId id="308" r:id="rId10"/>
    <p:sldId id="272" r:id="rId11"/>
    <p:sldId id="345" r:id="rId12"/>
    <p:sldId id="283" r:id="rId13"/>
    <p:sldId id="309" r:id="rId14"/>
    <p:sldId id="298" r:id="rId15"/>
    <p:sldId id="301" r:id="rId16"/>
    <p:sldId id="302" r:id="rId17"/>
    <p:sldId id="299" r:id="rId18"/>
    <p:sldId id="351" r:id="rId19"/>
    <p:sldId id="277" r:id="rId20"/>
    <p:sldId id="349" r:id="rId21"/>
    <p:sldId id="323" r:id="rId22"/>
    <p:sldId id="313" r:id="rId23"/>
    <p:sldId id="271" r:id="rId24"/>
    <p:sldId id="310" r:id="rId25"/>
    <p:sldId id="324" r:id="rId26"/>
    <p:sldId id="270" r:id="rId27"/>
    <p:sldId id="294" r:id="rId2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E30384-5BD6-495F-A929-E2F408B0EA08}" v="1048" dt="2020-05-18T14:34:26.3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5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04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F13FEF-0F8A-40D0-8482-236DC0B4A937}" type="datetimeFigureOut">
              <a:rPr lang="nl-NL" smtClean="0"/>
              <a:t>19-05-2020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38C346-1B9D-44B2-B029-912B903AE5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6823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990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5"/>
          <p:cNvSpPr>
            <a:spLocks noGrp="1"/>
          </p:cNvSpPr>
          <p:nvPr>
            <p:ph type="body" sz="quarter" idx="13" hasCustomPrompt="1"/>
          </p:nvPr>
        </p:nvSpPr>
        <p:spPr>
          <a:xfrm>
            <a:off x="1" y="-1"/>
            <a:ext cx="12191999" cy="4521941"/>
          </a:xfrm>
          <a:solidFill>
            <a:srgbClr val="8592BC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/>
              <a:t>..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2"/>
            <a:ext cx="12192000" cy="3719335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510513" y="1052736"/>
            <a:ext cx="10293497" cy="1656184"/>
          </a:xfrm>
        </p:spPr>
        <p:txBody>
          <a:bodyPr/>
          <a:lstStyle>
            <a:lvl1pPr algn="l">
              <a:defRPr sz="5397">
                <a:solidFill>
                  <a:schemeClr val="bg1"/>
                </a:solidFill>
                <a:latin typeface="Minion Pro" panose="02040503050306020203" pitchFamily="18" charset="0"/>
              </a:defRPr>
            </a:lvl1pPr>
          </a:lstStyle>
          <a:p>
            <a:r>
              <a:rPr lang="nl-NL" dirty="0"/>
              <a:t>Titel van de presentatie</a:t>
            </a:r>
          </a:p>
        </p:txBody>
      </p:sp>
      <p:sp>
        <p:nvSpPr>
          <p:cNvPr id="20" name="Tijdelijke aanduiding voor tekst 19"/>
          <p:cNvSpPr>
            <a:spLocks noGrp="1"/>
          </p:cNvSpPr>
          <p:nvPr>
            <p:ph type="body" sz="quarter" idx="14" hasCustomPrompt="1"/>
          </p:nvPr>
        </p:nvSpPr>
        <p:spPr>
          <a:xfrm>
            <a:off x="1510514" y="3934610"/>
            <a:ext cx="5825277" cy="393700"/>
          </a:xfrm>
        </p:spPr>
        <p:txBody>
          <a:bodyPr anchor="ctr">
            <a:normAutofit/>
          </a:bodyPr>
          <a:lstStyle>
            <a:lvl1pPr marL="0" indent="0">
              <a:buNone/>
              <a:defRPr sz="2399">
                <a:solidFill>
                  <a:schemeClr val="bg1"/>
                </a:solidFill>
                <a:latin typeface="Minion Pro" panose="02040503050306020203" pitchFamily="18" charset="0"/>
              </a:defRPr>
            </a:lvl1pPr>
          </a:lstStyle>
          <a:p>
            <a:pPr lvl="0"/>
            <a:r>
              <a:rPr lang="nl-NL" dirty="0"/>
              <a:t>Subtitel presentatie</a:t>
            </a:r>
          </a:p>
        </p:txBody>
      </p:sp>
      <p:pic>
        <p:nvPicPr>
          <p:cNvPr id="21" name="Picture 71" descr="Logo-UniversiteitLeiden-CMYK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067" y="4926606"/>
            <a:ext cx="2671958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463440" y="3934685"/>
            <a:ext cx="4324107" cy="39412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399">
                <a:solidFill>
                  <a:schemeClr val="bg1"/>
                </a:solidFill>
                <a:latin typeface="Minion Pro" panose="02040503050306020203" pitchFamily="18" charset="0"/>
              </a:defRPr>
            </a:lvl1pPr>
          </a:lstStyle>
          <a:p>
            <a:fld id="{F6F42F12-A5CA-480E-82B0-5D301A9086AF}" type="datetimeFigureOut">
              <a:rPr lang="nl-NL" smtClean="0"/>
              <a:t>19-05-2020</a:t>
            </a:fld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1213" y="6543376"/>
            <a:ext cx="2844768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39283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fiek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Minion Pro" panose="02040503050306020203" pitchFamily="18" charset="0"/>
              </a:defRPr>
            </a:lvl1pPr>
          </a:lstStyle>
          <a:p>
            <a:r>
              <a:rPr lang="nl-NL" dirty="0"/>
              <a:t>Titel</a:t>
            </a:r>
          </a:p>
        </p:txBody>
      </p:sp>
      <p:grpSp>
        <p:nvGrpSpPr>
          <p:cNvPr id="7" name="Grid" hidden="1"/>
          <p:cNvGrpSpPr/>
          <p:nvPr/>
        </p:nvGrpSpPr>
        <p:grpSpPr>
          <a:xfrm>
            <a:off x="-2" y="-1"/>
            <a:ext cx="1219200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4" name="Tijdelijke aanduiding voor grafiek 3"/>
          <p:cNvSpPr>
            <a:spLocks noGrp="1"/>
          </p:cNvSpPr>
          <p:nvPr>
            <p:ph type="chart" sz="quarter" idx="13" hasCustomPrompt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399" baseline="0"/>
            </a:lvl1pPr>
          </a:lstStyle>
          <a:p>
            <a:r>
              <a:rPr lang="nl-NL" dirty="0"/>
              <a:t>Klik hier om een</a:t>
            </a:r>
            <a:br>
              <a:rPr lang="nl-NL" dirty="0"/>
            </a:br>
            <a:r>
              <a:rPr lang="nl-NL" dirty="0"/>
              <a:t>grafiek in te voegen</a:t>
            </a:r>
          </a:p>
        </p:txBody>
      </p:sp>
      <p:pic>
        <p:nvPicPr>
          <p:cNvPr id="15" name="Afbeelding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330" y="6543376"/>
            <a:ext cx="4655076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290107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Minion Pro" panose="02040503050306020203" pitchFamily="18" charset="0"/>
              </a:defRPr>
            </a:lvl1pPr>
          </a:lstStyle>
          <a:p>
            <a:r>
              <a:rPr lang="nl-NL" dirty="0"/>
              <a:t>Titel</a:t>
            </a:r>
          </a:p>
        </p:txBody>
      </p:sp>
      <p:grpSp>
        <p:nvGrpSpPr>
          <p:cNvPr id="7" name="Grid" hidden="1"/>
          <p:cNvGrpSpPr/>
          <p:nvPr/>
        </p:nvGrpSpPr>
        <p:grpSpPr>
          <a:xfrm>
            <a:off x="-2" y="-1"/>
            <a:ext cx="1219200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3" name="Tijdelijke aanduiding voor media 12"/>
          <p:cNvSpPr>
            <a:spLocks noGrp="1"/>
          </p:cNvSpPr>
          <p:nvPr>
            <p:ph type="media" sz="quarter" idx="13" hasCustomPrompt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399" baseline="0"/>
            </a:lvl1pPr>
          </a:lstStyle>
          <a:p>
            <a:r>
              <a:rPr lang="nl-NL" dirty="0"/>
              <a:t>Klik hier om een</a:t>
            </a:r>
            <a:br>
              <a:rPr lang="nl-NL" dirty="0"/>
            </a:br>
            <a:r>
              <a:rPr lang="nl-NL" dirty="0"/>
              <a:t>video in te voegen</a:t>
            </a:r>
          </a:p>
        </p:txBody>
      </p:sp>
      <p:pic>
        <p:nvPicPr>
          <p:cNvPr id="15" name="Afbeelding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330" y="6543376"/>
            <a:ext cx="4655076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524286"/>
      </p:ext>
    </p:extLst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2"/>
            <a:ext cx="12192000" cy="4521939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510513" y="1052736"/>
            <a:ext cx="10293497" cy="1656184"/>
          </a:xfrm>
        </p:spPr>
        <p:txBody>
          <a:bodyPr/>
          <a:lstStyle>
            <a:lvl1pPr algn="l">
              <a:defRPr sz="5397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Titel afsluiting</a:t>
            </a:r>
          </a:p>
        </p:txBody>
      </p:sp>
      <p:pic>
        <p:nvPicPr>
          <p:cNvPr id="21" name="Picture 71" descr="Logo-UniversiteitLeiden-CMYK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067" y="4926606"/>
            <a:ext cx="2671958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1213" y="6543376"/>
            <a:ext cx="2844768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43402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794" y="1122363"/>
            <a:ext cx="9144000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794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6971" indent="0" algn="ctr">
              <a:buNone/>
              <a:defRPr sz="1999"/>
            </a:lvl2pPr>
            <a:lvl3pPr marL="913943" indent="0" algn="ctr">
              <a:buNone/>
              <a:defRPr sz="1799"/>
            </a:lvl3pPr>
            <a:lvl4pPr marL="1370914" indent="0" algn="ctr">
              <a:buNone/>
              <a:defRPr sz="1599"/>
            </a:lvl4pPr>
            <a:lvl5pPr marL="1827886" indent="0" algn="ctr">
              <a:buNone/>
              <a:defRPr sz="1599"/>
            </a:lvl5pPr>
            <a:lvl6pPr marL="2284857" indent="0" algn="ctr">
              <a:buNone/>
              <a:defRPr sz="1599"/>
            </a:lvl6pPr>
            <a:lvl7pPr marL="2741828" indent="0" algn="ctr">
              <a:buNone/>
              <a:defRPr sz="1599"/>
            </a:lvl7pPr>
            <a:lvl8pPr marL="3198800" indent="0" algn="ctr">
              <a:buNone/>
              <a:defRPr sz="1599"/>
            </a:lvl8pPr>
            <a:lvl9pPr marL="3655771" indent="0" algn="ctr">
              <a:buNone/>
              <a:defRPr sz="1599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0D95B-2DCA-4A8C-818D-5010775FDD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88536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0D95B-2DCA-4A8C-818D-5010775FDD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11977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417" y="1709739"/>
            <a:ext cx="10516473" cy="2852737"/>
          </a:xfrm>
        </p:spPr>
        <p:txBody>
          <a:bodyPr anchor="b"/>
          <a:lstStyle>
            <a:lvl1pPr>
              <a:defRPr sz="5997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417" y="4589464"/>
            <a:ext cx="10516473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6971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394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0914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4pPr>
            <a:lvl5pPr marL="1827886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5pPr>
            <a:lvl6pPr marL="228485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6pPr>
            <a:lvl7pPr marL="2741828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7pPr>
            <a:lvl8pPr marL="3198800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8pPr>
            <a:lvl9pPr marL="3655771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0D95B-2DCA-4A8C-818D-5010775FDD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1804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7764" y="1825625"/>
            <a:ext cx="5182076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161" y="1825625"/>
            <a:ext cx="5182076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0D95B-2DCA-4A8C-818D-5010775FDD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7191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351" y="365126"/>
            <a:ext cx="10516473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351" y="1681163"/>
            <a:ext cx="5158275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71" indent="0">
              <a:buNone/>
              <a:defRPr sz="1999" b="1"/>
            </a:lvl2pPr>
            <a:lvl3pPr marL="913943" indent="0">
              <a:buNone/>
              <a:defRPr sz="1799" b="1"/>
            </a:lvl3pPr>
            <a:lvl4pPr marL="1370914" indent="0">
              <a:buNone/>
              <a:defRPr sz="1599" b="1"/>
            </a:lvl4pPr>
            <a:lvl5pPr marL="1827886" indent="0">
              <a:buNone/>
              <a:defRPr sz="1599" b="1"/>
            </a:lvl5pPr>
            <a:lvl6pPr marL="2284857" indent="0">
              <a:buNone/>
              <a:defRPr sz="1599" b="1"/>
            </a:lvl6pPr>
            <a:lvl7pPr marL="2741828" indent="0">
              <a:buNone/>
              <a:defRPr sz="1599" b="1"/>
            </a:lvl7pPr>
            <a:lvl8pPr marL="3198800" indent="0">
              <a:buNone/>
              <a:defRPr sz="1599" b="1"/>
            </a:lvl8pPr>
            <a:lvl9pPr marL="3655771" indent="0">
              <a:buNone/>
              <a:defRPr sz="1599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351" y="2505075"/>
            <a:ext cx="5158275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161" y="1681163"/>
            <a:ext cx="5183663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971" indent="0">
              <a:buNone/>
              <a:defRPr sz="1999" b="1"/>
            </a:lvl2pPr>
            <a:lvl3pPr marL="913943" indent="0">
              <a:buNone/>
              <a:defRPr sz="1799" b="1"/>
            </a:lvl3pPr>
            <a:lvl4pPr marL="1370914" indent="0">
              <a:buNone/>
              <a:defRPr sz="1599" b="1"/>
            </a:lvl4pPr>
            <a:lvl5pPr marL="1827886" indent="0">
              <a:buNone/>
              <a:defRPr sz="1599" b="1"/>
            </a:lvl5pPr>
            <a:lvl6pPr marL="2284857" indent="0">
              <a:buNone/>
              <a:defRPr sz="1599" b="1"/>
            </a:lvl6pPr>
            <a:lvl7pPr marL="2741828" indent="0">
              <a:buNone/>
              <a:defRPr sz="1599" b="1"/>
            </a:lvl7pPr>
            <a:lvl8pPr marL="3198800" indent="0">
              <a:buNone/>
              <a:defRPr sz="1599" b="1"/>
            </a:lvl8pPr>
            <a:lvl9pPr marL="3655771" indent="0">
              <a:buNone/>
              <a:defRPr sz="1599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161" y="2505075"/>
            <a:ext cx="5183663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0D95B-2DCA-4A8C-818D-5010775FDD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6885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0D95B-2DCA-4A8C-818D-5010775FDD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37405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0D95B-2DCA-4A8C-818D-5010775FDD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0770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sopga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Minion Pro" panose="02040503050306020203" pitchFamily="18" charset="0"/>
              </a:defRPr>
            </a:lvl1pPr>
          </a:lstStyle>
          <a:p>
            <a:r>
              <a:rPr lang="nl-NL" dirty="0"/>
              <a:t>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452" y="1252836"/>
            <a:ext cx="6843076" cy="4795836"/>
          </a:xfrm>
          <a:noFill/>
        </p:spPr>
        <p:txBody>
          <a:bodyPr vert="horz" wrap="none" lIns="0" tIns="0" rIns="0" bIns="0"/>
          <a:lstStyle>
            <a:lvl1pPr marL="361769" indent="-361769">
              <a:spcBef>
                <a:spcPts val="800"/>
              </a:spcBef>
              <a:spcAft>
                <a:spcPts val="800"/>
              </a:spcAft>
              <a:buClr>
                <a:schemeClr val="bg2"/>
              </a:buClr>
              <a:buFont typeface="+mj-lt"/>
              <a:buAutoNum type="arabicPeriod"/>
              <a:defRPr sz="2399">
                <a:solidFill>
                  <a:schemeClr val="bg2"/>
                </a:solidFill>
                <a:latin typeface="Minion Pro" panose="02040503050306020203" pitchFamily="18" charset="0"/>
              </a:defRPr>
            </a:lvl1pPr>
            <a:lvl2pPr marL="542654" indent="-180885">
              <a:buClr>
                <a:schemeClr val="bg2"/>
              </a:buClr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  <a:latin typeface="Minion Pro" panose="02040503050306020203" pitchFamily="18" charset="0"/>
              </a:defRPr>
            </a:lvl2pPr>
            <a:lvl3pPr>
              <a:defRPr>
                <a:solidFill>
                  <a:schemeClr val="bg2"/>
                </a:solidFill>
                <a:latin typeface="Minion Pro" panose="02040503050306020203" pitchFamily="18" charset="0"/>
              </a:defRPr>
            </a:lvl3pPr>
            <a:lvl4pPr>
              <a:defRPr>
                <a:solidFill>
                  <a:schemeClr val="bg2"/>
                </a:solidFill>
                <a:latin typeface="Minion Pro" panose="02040503050306020203" pitchFamily="18" charset="0"/>
              </a:defRPr>
            </a:lvl4pPr>
            <a:lvl5pPr>
              <a:defRPr>
                <a:solidFill>
                  <a:schemeClr val="accent1"/>
                </a:solidFill>
                <a:latin typeface="Minion Pro" panose="02040503050306020203" pitchFamily="18" charset="0"/>
              </a:defRPr>
            </a:lvl5pPr>
            <a:lvl6pPr marL="361769" indent="-361769">
              <a:spcBef>
                <a:spcPts val="800"/>
              </a:spcBef>
              <a:spcAft>
                <a:spcPts val="800"/>
              </a:spcAft>
              <a:buClr>
                <a:schemeClr val="bg2"/>
              </a:buClr>
              <a:buFont typeface="+mj-lt"/>
              <a:buAutoNum type="arabicPeriod"/>
              <a:tabLst/>
              <a:defRPr sz="2399">
                <a:solidFill>
                  <a:schemeClr val="bg2"/>
                </a:solidFill>
                <a:latin typeface="Minion Pro" panose="02040503050306020203" pitchFamily="18" charset="0"/>
              </a:defRPr>
            </a:lvl6pPr>
            <a:lvl7pPr marL="542654" indent="-180885">
              <a:buClr>
                <a:schemeClr val="bg2"/>
              </a:buClr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  <a:latin typeface="Minion Pro" panose="02040503050306020203" pitchFamily="18" charset="0"/>
              </a:defRPr>
            </a:lvl7pPr>
            <a:lvl8pPr>
              <a:defRPr>
                <a:solidFill>
                  <a:schemeClr val="bg2"/>
                </a:solidFill>
                <a:latin typeface="Minion Pro" panose="02040503050306020203" pitchFamily="18" charset="0"/>
              </a:defRPr>
            </a:lvl8pPr>
            <a:lvl9pPr>
              <a:defRPr>
                <a:solidFill>
                  <a:schemeClr val="bg2"/>
                </a:solidFill>
                <a:latin typeface="Minion Pro" panose="02040503050306020203" pitchFamily="18" charset="0"/>
              </a:defRPr>
            </a:lvl9pPr>
          </a:lstStyle>
          <a:p>
            <a:pPr lvl="0"/>
            <a:r>
              <a:rPr lang="nl-NL" dirty="0"/>
              <a:t>Opsomming</a:t>
            </a:r>
          </a:p>
          <a:p>
            <a:pPr lvl="1"/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Kopje wit</a:t>
            </a:r>
          </a:p>
          <a:p>
            <a:pPr lvl="4"/>
            <a:r>
              <a:rPr lang="nl-NL" dirty="0"/>
              <a:t>Kopje geel</a:t>
            </a:r>
          </a:p>
          <a:p>
            <a:pPr lvl="5"/>
            <a:r>
              <a:rPr lang="nl-NL" dirty="0"/>
              <a:t>Opsomming</a:t>
            </a:r>
          </a:p>
          <a:p>
            <a:pPr lvl="6"/>
            <a:r>
              <a:rPr lang="nl-NL" dirty="0" err="1"/>
              <a:t>Bullet</a:t>
            </a:r>
            <a:endParaRPr lang="nl-NL" dirty="0"/>
          </a:p>
          <a:p>
            <a:pPr lvl="7"/>
            <a:r>
              <a:rPr lang="nl-NL" sz="1799" dirty="0"/>
              <a:t>Leestekst</a:t>
            </a:r>
          </a:p>
          <a:p>
            <a:pPr lvl="8"/>
            <a:r>
              <a:rPr lang="nl-NL" dirty="0"/>
              <a:t>Kopje wit</a:t>
            </a:r>
          </a:p>
        </p:txBody>
      </p:sp>
      <p:sp>
        <p:nvSpPr>
          <p:cNvPr id="7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7449754" y="1252539"/>
            <a:ext cx="4337646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399" baseline="0"/>
            </a:lvl1pPr>
          </a:lstStyle>
          <a:p>
            <a:r>
              <a:rPr lang="nl-NL" dirty="0"/>
              <a:t>Klik hier om een</a:t>
            </a:r>
            <a:br>
              <a:rPr lang="nl-NL" dirty="0"/>
            </a:br>
            <a:r>
              <a:rPr lang="nl-NL" dirty="0"/>
              <a:t>afbeelding in te voegen</a:t>
            </a:r>
          </a:p>
        </p:txBody>
      </p:sp>
      <p:grpSp>
        <p:nvGrpSpPr>
          <p:cNvPr id="8" name="Grid" hidden="1"/>
          <p:cNvGrpSpPr/>
          <p:nvPr/>
        </p:nvGrpSpPr>
        <p:grpSpPr>
          <a:xfrm>
            <a:off x="0" y="0"/>
            <a:ext cx="12192003" cy="6858004"/>
            <a:chOff x="-2" y="-1"/>
            <a:chExt cx="12198353" cy="6858004"/>
          </a:xfrm>
        </p:grpSpPr>
        <p:sp>
          <p:nvSpPr>
            <p:cNvPr id="9" name="Rechthoek 8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3923465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pic>
        <p:nvPicPr>
          <p:cNvPr id="15" name="Afbeelding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330" y="6543376"/>
            <a:ext cx="4655076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510539"/>
      </p:ext>
    </p:extLst>
  </p:cSld>
  <p:clrMapOvr>
    <a:masterClrMapping/>
  </p:clrMapOvr>
  <p:transition spd="slow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351" y="457200"/>
            <a:ext cx="393336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664" y="987426"/>
            <a:ext cx="6172160" cy="4873625"/>
          </a:xfrm>
        </p:spPr>
        <p:txBody>
          <a:bodyPr/>
          <a:lstStyle>
            <a:lvl1pPr>
              <a:defRPr sz="3198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351" y="2057400"/>
            <a:ext cx="3933363" cy="3811588"/>
          </a:xfrm>
        </p:spPr>
        <p:txBody>
          <a:bodyPr/>
          <a:lstStyle>
            <a:lvl1pPr marL="0" indent="0">
              <a:buNone/>
              <a:defRPr sz="1599"/>
            </a:lvl1pPr>
            <a:lvl2pPr marL="456971" indent="0">
              <a:buNone/>
              <a:defRPr sz="1399"/>
            </a:lvl2pPr>
            <a:lvl3pPr marL="913943" indent="0">
              <a:buNone/>
              <a:defRPr sz="1199"/>
            </a:lvl3pPr>
            <a:lvl4pPr marL="1370914" indent="0">
              <a:buNone/>
              <a:defRPr sz="999"/>
            </a:lvl4pPr>
            <a:lvl5pPr marL="1827886" indent="0">
              <a:buNone/>
              <a:defRPr sz="999"/>
            </a:lvl5pPr>
            <a:lvl6pPr marL="2284857" indent="0">
              <a:buNone/>
              <a:defRPr sz="999"/>
            </a:lvl6pPr>
            <a:lvl7pPr marL="2741828" indent="0">
              <a:buNone/>
              <a:defRPr sz="999"/>
            </a:lvl7pPr>
            <a:lvl8pPr marL="3198800" indent="0">
              <a:buNone/>
              <a:defRPr sz="999"/>
            </a:lvl8pPr>
            <a:lvl9pPr marL="3655771" indent="0">
              <a:buNone/>
              <a:defRPr sz="999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0D95B-2DCA-4A8C-818D-5010775FDD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77830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351" y="457200"/>
            <a:ext cx="3933363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664" y="987426"/>
            <a:ext cx="6172160" cy="4873625"/>
          </a:xfrm>
        </p:spPr>
        <p:txBody>
          <a:bodyPr/>
          <a:lstStyle>
            <a:lvl1pPr marL="0" indent="0">
              <a:buNone/>
              <a:defRPr sz="3198"/>
            </a:lvl1pPr>
            <a:lvl2pPr marL="456971" indent="0">
              <a:buNone/>
              <a:defRPr sz="2799"/>
            </a:lvl2pPr>
            <a:lvl3pPr marL="913943" indent="0">
              <a:buNone/>
              <a:defRPr sz="2399"/>
            </a:lvl3pPr>
            <a:lvl4pPr marL="1370914" indent="0">
              <a:buNone/>
              <a:defRPr sz="1999"/>
            </a:lvl4pPr>
            <a:lvl5pPr marL="1827886" indent="0">
              <a:buNone/>
              <a:defRPr sz="1999"/>
            </a:lvl5pPr>
            <a:lvl6pPr marL="2284857" indent="0">
              <a:buNone/>
              <a:defRPr sz="1999"/>
            </a:lvl6pPr>
            <a:lvl7pPr marL="2741828" indent="0">
              <a:buNone/>
              <a:defRPr sz="1999"/>
            </a:lvl7pPr>
            <a:lvl8pPr marL="3198800" indent="0">
              <a:buNone/>
              <a:defRPr sz="1999"/>
            </a:lvl8pPr>
            <a:lvl9pPr marL="3655771" indent="0">
              <a:buNone/>
              <a:defRPr sz="1999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351" y="2057400"/>
            <a:ext cx="3933363" cy="3811588"/>
          </a:xfrm>
        </p:spPr>
        <p:txBody>
          <a:bodyPr/>
          <a:lstStyle>
            <a:lvl1pPr marL="0" indent="0">
              <a:buNone/>
              <a:defRPr sz="1599"/>
            </a:lvl1pPr>
            <a:lvl2pPr marL="456971" indent="0">
              <a:buNone/>
              <a:defRPr sz="1399"/>
            </a:lvl2pPr>
            <a:lvl3pPr marL="913943" indent="0">
              <a:buNone/>
              <a:defRPr sz="1199"/>
            </a:lvl3pPr>
            <a:lvl4pPr marL="1370914" indent="0">
              <a:buNone/>
              <a:defRPr sz="999"/>
            </a:lvl4pPr>
            <a:lvl5pPr marL="1827886" indent="0">
              <a:buNone/>
              <a:defRPr sz="999"/>
            </a:lvl5pPr>
            <a:lvl6pPr marL="2284857" indent="0">
              <a:buNone/>
              <a:defRPr sz="999"/>
            </a:lvl6pPr>
            <a:lvl7pPr marL="2741828" indent="0">
              <a:buNone/>
              <a:defRPr sz="999"/>
            </a:lvl7pPr>
            <a:lvl8pPr marL="3198800" indent="0">
              <a:buNone/>
              <a:defRPr sz="999"/>
            </a:lvl8pPr>
            <a:lvl9pPr marL="3655771" indent="0">
              <a:buNone/>
              <a:defRPr sz="999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0D95B-2DCA-4A8C-818D-5010775FDD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867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0D95B-2DCA-4A8C-818D-5010775FDD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0027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5119" y="365125"/>
            <a:ext cx="2629118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7764" y="365125"/>
            <a:ext cx="7735034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0D95B-2DCA-4A8C-818D-5010775FDD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499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kst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Minion Pro" panose="02040503050306020203" pitchFamily="18" charset="0"/>
              </a:defRPr>
            </a:lvl1pPr>
          </a:lstStyle>
          <a:p>
            <a:r>
              <a:rPr lang="nl-NL" dirty="0"/>
              <a:t>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horz"/>
          <a:lstStyle>
            <a:lvl1pPr>
              <a:defRPr>
                <a:latin typeface="Minion Pro" panose="02040503050306020203" pitchFamily="18" charset="0"/>
              </a:defRPr>
            </a:lvl1pPr>
            <a:lvl2pPr>
              <a:defRPr>
                <a:latin typeface="Minion Pro" panose="02040503050306020203" pitchFamily="18" charset="0"/>
              </a:defRPr>
            </a:lvl2pPr>
            <a:lvl3pPr>
              <a:defRPr>
                <a:latin typeface="Minion Pro" panose="02040503050306020203" pitchFamily="18" charset="0"/>
              </a:defRPr>
            </a:lvl3pPr>
            <a:lvl4pPr>
              <a:defRPr>
                <a:latin typeface="Minion Pro" panose="02040503050306020203" pitchFamily="18" charset="0"/>
              </a:defRPr>
            </a:lvl4pPr>
            <a:lvl5pPr>
              <a:defRPr>
                <a:latin typeface="Minion Pro" panose="02040503050306020203" pitchFamily="18" charset="0"/>
              </a:defRPr>
            </a:lvl5pPr>
            <a:lvl6pPr>
              <a:defRPr>
                <a:latin typeface="Minion Pro" panose="02040503050306020203" pitchFamily="18" charset="0"/>
              </a:defRPr>
            </a:lvl6pPr>
            <a:lvl7pPr>
              <a:defRPr>
                <a:latin typeface="Minion Pro" panose="02040503050306020203" pitchFamily="18" charset="0"/>
              </a:defRPr>
            </a:lvl7pPr>
            <a:lvl8pPr>
              <a:defRPr>
                <a:latin typeface="Minion Pro" panose="02040503050306020203" pitchFamily="18" charset="0"/>
              </a:defRPr>
            </a:lvl8pPr>
            <a:lvl9pPr>
              <a:defRPr>
                <a:latin typeface="Minion Pro" panose="02040503050306020203" pitchFamily="18" charset="0"/>
              </a:defRPr>
            </a:lvl9pPr>
          </a:lstStyle>
          <a:p>
            <a:pPr lvl="0"/>
            <a:r>
              <a:rPr lang="nl-NL" dirty="0" err="1"/>
              <a:t>Bullet</a:t>
            </a:r>
            <a:endParaRPr lang="nl-NL" dirty="0"/>
          </a:p>
          <a:p>
            <a:pPr lvl="1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Kopje donker blauw</a:t>
            </a:r>
          </a:p>
          <a:p>
            <a:pPr lvl="4"/>
            <a:r>
              <a:rPr lang="nl-NL" dirty="0"/>
              <a:t>Kopje licht blauw</a:t>
            </a:r>
          </a:p>
          <a:p>
            <a:pPr lvl="5"/>
            <a:r>
              <a:rPr lang="nl-NL" dirty="0" err="1"/>
              <a:t>Bullet</a:t>
            </a:r>
            <a:endParaRPr lang="nl-NL" dirty="0"/>
          </a:p>
          <a:p>
            <a:pPr lvl="6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7"/>
            <a:r>
              <a:rPr lang="nl-NL" sz="1799" dirty="0"/>
              <a:t>Leestekst</a:t>
            </a:r>
          </a:p>
          <a:p>
            <a:pPr lvl="8"/>
            <a:r>
              <a:rPr lang="nl-NL" dirty="0"/>
              <a:t>Kopje donker blauw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330" y="6543376"/>
            <a:ext cx="4655076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106507"/>
      </p:ext>
    </p:extLst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kst &amp; Beeld 75%/25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Minion Pro" panose="02040503050306020203" pitchFamily="18" charset="0"/>
              </a:defRPr>
            </a:lvl1pPr>
          </a:lstStyle>
          <a:p>
            <a:r>
              <a:rPr lang="nl-NL" dirty="0"/>
              <a:t>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452" y="1252836"/>
            <a:ext cx="7922635" cy="4795836"/>
          </a:xfrm>
        </p:spPr>
        <p:txBody>
          <a:bodyPr vert="horz"/>
          <a:lstStyle>
            <a:lvl1pPr>
              <a:defRPr>
                <a:latin typeface="Minion Pro" panose="02040503050306020203" pitchFamily="18" charset="0"/>
              </a:defRPr>
            </a:lvl1pPr>
            <a:lvl2pPr>
              <a:defRPr>
                <a:latin typeface="Minion Pro" panose="02040503050306020203" pitchFamily="18" charset="0"/>
              </a:defRPr>
            </a:lvl2pPr>
            <a:lvl3pPr>
              <a:defRPr>
                <a:latin typeface="Minion Pro" panose="02040503050306020203" pitchFamily="18" charset="0"/>
              </a:defRPr>
            </a:lvl3pPr>
            <a:lvl4pPr>
              <a:defRPr>
                <a:latin typeface="Minion Pro" panose="02040503050306020203" pitchFamily="18" charset="0"/>
              </a:defRPr>
            </a:lvl4pPr>
            <a:lvl5pPr>
              <a:defRPr>
                <a:latin typeface="Minion Pro" panose="02040503050306020203" pitchFamily="18" charset="0"/>
              </a:defRPr>
            </a:lvl5pPr>
            <a:lvl6pPr>
              <a:defRPr>
                <a:latin typeface="Minion Pro" panose="02040503050306020203" pitchFamily="18" charset="0"/>
              </a:defRPr>
            </a:lvl6pPr>
            <a:lvl7pPr>
              <a:defRPr>
                <a:latin typeface="Minion Pro" panose="02040503050306020203" pitchFamily="18" charset="0"/>
              </a:defRPr>
            </a:lvl7pPr>
            <a:lvl8pPr>
              <a:defRPr>
                <a:latin typeface="Minion Pro" panose="02040503050306020203" pitchFamily="18" charset="0"/>
              </a:defRPr>
            </a:lvl8pPr>
            <a:lvl9pPr>
              <a:defRPr>
                <a:latin typeface="Minion Pro" panose="02040503050306020203" pitchFamily="18" charset="0"/>
              </a:defRPr>
            </a:lvl9pPr>
          </a:lstStyle>
          <a:p>
            <a:pPr lvl="0"/>
            <a:r>
              <a:rPr lang="nl-NL" dirty="0" err="1"/>
              <a:t>Bullet</a:t>
            </a:r>
            <a:endParaRPr lang="nl-NL" dirty="0"/>
          </a:p>
          <a:p>
            <a:pPr lvl="1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Kopje donker blauw</a:t>
            </a:r>
          </a:p>
          <a:p>
            <a:pPr lvl="4"/>
            <a:r>
              <a:rPr lang="nl-NL" dirty="0"/>
              <a:t>Kopje licht blauw</a:t>
            </a:r>
          </a:p>
          <a:p>
            <a:pPr lvl="5"/>
            <a:r>
              <a:rPr lang="nl-NL" dirty="0" err="1"/>
              <a:t>Bullet</a:t>
            </a:r>
            <a:endParaRPr lang="nl-NL" dirty="0"/>
          </a:p>
          <a:p>
            <a:pPr lvl="6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7"/>
            <a:r>
              <a:rPr lang="nl-NL" sz="1799" dirty="0"/>
              <a:t>Leestekst</a:t>
            </a:r>
          </a:p>
          <a:p>
            <a:pPr lvl="8"/>
            <a:r>
              <a:rPr lang="nl-NL" dirty="0"/>
              <a:t>Kopje donker blauw</a:t>
            </a:r>
          </a:p>
        </p:txBody>
      </p:sp>
      <p:grpSp>
        <p:nvGrpSpPr>
          <p:cNvPr id="7" name="Grid" hidden="1"/>
          <p:cNvGrpSpPr/>
          <p:nvPr/>
        </p:nvGrpSpPr>
        <p:grpSpPr>
          <a:xfrm>
            <a:off x="0" y="0"/>
            <a:ext cx="1219200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5003585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8529313" y="1252539"/>
            <a:ext cx="3258087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399" baseline="0"/>
            </a:lvl1pPr>
          </a:lstStyle>
          <a:p>
            <a:r>
              <a:rPr lang="nl-NL" dirty="0"/>
              <a:t>Klik hier om een</a:t>
            </a:r>
            <a:br>
              <a:rPr lang="nl-NL" dirty="0"/>
            </a:br>
            <a:r>
              <a:rPr lang="nl-NL" dirty="0"/>
              <a:t>afbeelding in te voegen</a:t>
            </a: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330" y="6543376"/>
            <a:ext cx="4655076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743756"/>
      </p:ext>
    </p:extLst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kst &amp; Beeld 50%/5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Minion Pro" panose="02040503050306020203" pitchFamily="18" charset="0"/>
              </a:defRPr>
            </a:lvl1pPr>
          </a:lstStyle>
          <a:p>
            <a:r>
              <a:rPr lang="nl-NL" dirty="0"/>
              <a:t>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452" y="1252836"/>
            <a:ext cx="5590435" cy="4795836"/>
          </a:xfrm>
        </p:spPr>
        <p:txBody>
          <a:bodyPr vert="horz"/>
          <a:lstStyle>
            <a:lvl1pPr>
              <a:defRPr>
                <a:latin typeface="Minion Pro" panose="02040503050306020203" pitchFamily="18" charset="0"/>
              </a:defRPr>
            </a:lvl1pPr>
            <a:lvl2pPr>
              <a:defRPr>
                <a:latin typeface="Minion Pro" panose="02040503050306020203" pitchFamily="18" charset="0"/>
              </a:defRPr>
            </a:lvl2pPr>
            <a:lvl3pPr>
              <a:defRPr>
                <a:latin typeface="Minion Pro" panose="02040503050306020203" pitchFamily="18" charset="0"/>
              </a:defRPr>
            </a:lvl3pPr>
            <a:lvl4pPr>
              <a:defRPr>
                <a:latin typeface="Minion Pro" panose="02040503050306020203" pitchFamily="18" charset="0"/>
              </a:defRPr>
            </a:lvl4pPr>
            <a:lvl5pPr>
              <a:defRPr>
                <a:latin typeface="Minion Pro" panose="02040503050306020203" pitchFamily="18" charset="0"/>
              </a:defRPr>
            </a:lvl5pPr>
            <a:lvl6pPr>
              <a:defRPr>
                <a:latin typeface="Minion Pro" panose="02040503050306020203" pitchFamily="18" charset="0"/>
              </a:defRPr>
            </a:lvl6pPr>
            <a:lvl7pPr>
              <a:defRPr>
                <a:latin typeface="Minion Pro" panose="02040503050306020203" pitchFamily="18" charset="0"/>
              </a:defRPr>
            </a:lvl7pPr>
            <a:lvl8pPr>
              <a:defRPr>
                <a:latin typeface="Minion Pro" panose="02040503050306020203" pitchFamily="18" charset="0"/>
              </a:defRPr>
            </a:lvl8pPr>
            <a:lvl9pPr>
              <a:defRPr>
                <a:latin typeface="Minion Pro" panose="02040503050306020203" pitchFamily="18" charset="0"/>
              </a:defRPr>
            </a:lvl9pPr>
          </a:lstStyle>
          <a:p>
            <a:pPr lvl="0"/>
            <a:r>
              <a:rPr lang="nl-NL" dirty="0" err="1"/>
              <a:t>Bullet</a:t>
            </a:r>
            <a:endParaRPr lang="nl-NL" dirty="0"/>
          </a:p>
          <a:p>
            <a:pPr lvl="1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Kopje donker blauw</a:t>
            </a:r>
          </a:p>
          <a:p>
            <a:pPr lvl="4"/>
            <a:r>
              <a:rPr lang="nl-NL" dirty="0"/>
              <a:t>Kopje licht blauw</a:t>
            </a:r>
          </a:p>
          <a:p>
            <a:pPr lvl="5"/>
            <a:r>
              <a:rPr lang="nl-NL" dirty="0" err="1"/>
              <a:t>Bullet</a:t>
            </a:r>
            <a:endParaRPr lang="nl-NL" dirty="0"/>
          </a:p>
          <a:p>
            <a:pPr lvl="6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7"/>
            <a:r>
              <a:rPr lang="nl-NL" sz="1799" dirty="0"/>
              <a:t>Leestekst</a:t>
            </a:r>
          </a:p>
          <a:p>
            <a:pPr lvl="8"/>
            <a:r>
              <a:rPr lang="nl-NL" dirty="0"/>
              <a:t>Kopje donker blauw</a:t>
            </a:r>
          </a:p>
        </p:txBody>
      </p:sp>
      <p:grpSp>
        <p:nvGrpSpPr>
          <p:cNvPr id="7" name="Grid" hidden="1"/>
          <p:cNvGrpSpPr/>
          <p:nvPr/>
        </p:nvGrpSpPr>
        <p:grpSpPr>
          <a:xfrm>
            <a:off x="-2" y="-1"/>
            <a:ext cx="1219200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197547" y="1252539"/>
            <a:ext cx="5589852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399" baseline="0"/>
            </a:lvl1pPr>
          </a:lstStyle>
          <a:p>
            <a:r>
              <a:rPr lang="nl-NL" dirty="0"/>
              <a:t>Klik hier om een</a:t>
            </a:r>
            <a:br>
              <a:rPr lang="nl-NL" dirty="0"/>
            </a:br>
            <a:r>
              <a:rPr lang="nl-NL" dirty="0"/>
              <a:t>afbeelding in te voegen</a:t>
            </a: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330" y="6543376"/>
            <a:ext cx="4655076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12088"/>
      </p:ext>
    </p:extLst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kst &amp; Beeld 25%/75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Minion Pro" panose="02040503050306020203" pitchFamily="18" charset="0"/>
              </a:defRPr>
            </a:lvl1pPr>
          </a:lstStyle>
          <a:p>
            <a:r>
              <a:rPr lang="nl-NL" dirty="0"/>
              <a:t>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452" y="1252836"/>
            <a:ext cx="3532433" cy="4795836"/>
          </a:xfrm>
        </p:spPr>
        <p:txBody>
          <a:bodyPr vert="horz"/>
          <a:lstStyle>
            <a:lvl1pPr>
              <a:defRPr>
                <a:latin typeface="Minion Pro" panose="02040503050306020203" pitchFamily="18" charset="0"/>
              </a:defRPr>
            </a:lvl1pPr>
            <a:lvl2pPr>
              <a:defRPr>
                <a:latin typeface="Minion Pro" panose="02040503050306020203" pitchFamily="18" charset="0"/>
              </a:defRPr>
            </a:lvl2pPr>
            <a:lvl3pPr>
              <a:defRPr>
                <a:latin typeface="Minion Pro" panose="02040503050306020203" pitchFamily="18" charset="0"/>
              </a:defRPr>
            </a:lvl3pPr>
            <a:lvl4pPr>
              <a:defRPr>
                <a:latin typeface="Minion Pro" panose="02040503050306020203" pitchFamily="18" charset="0"/>
              </a:defRPr>
            </a:lvl4pPr>
            <a:lvl5pPr>
              <a:defRPr>
                <a:latin typeface="Minion Pro" panose="02040503050306020203" pitchFamily="18" charset="0"/>
              </a:defRPr>
            </a:lvl5pPr>
            <a:lvl6pPr>
              <a:defRPr>
                <a:latin typeface="Minion Pro" panose="02040503050306020203" pitchFamily="18" charset="0"/>
              </a:defRPr>
            </a:lvl6pPr>
            <a:lvl7pPr>
              <a:defRPr>
                <a:latin typeface="Minion Pro" panose="02040503050306020203" pitchFamily="18" charset="0"/>
              </a:defRPr>
            </a:lvl7pPr>
            <a:lvl8pPr>
              <a:defRPr>
                <a:latin typeface="Minion Pro" panose="02040503050306020203" pitchFamily="18" charset="0"/>
              </a:defRPr>
            </a:lvl8pPr>
            <a:lvl9pPr>
              <a:defRPr>
                <a:latin typeface="Minion Pro" panose="02040503050306020203" pitchFamily="18" charset="0"/>
              </a:defRPr>
            </a:lvl9pPr>
          </a:lstStyle>
          <a:p>
            <a:pPr lvl="0"/>
            <a:r>
              <a:rPr lang="nl-NL" dirty="0" err="1"/>
              <a:t>Bullet</a:t>
            </a:r>
            <a:endParaRPr lang="nl-NL" dirty="0"/>
          </a:p>
          <a:p>
            <a:pPr lvl="1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Kopje donker blauw</a:t>
            </a:r>
          </a:p>
          <a:p>
            <a:pPr lvl="4"/>
            <a:r>
              <a:rPr lang="nl-NL" dirty="0"/>
              <a:t>Kopje licht blauw</a:t>
            </a:r>
          </a:p>
          <a:p>
            <a:pPr lvl="5"/>
            <a:r>
              <a:rPr lang="nl-NL" dirty="0" err="1"/>
              <a:t>Bullet</a:t>
            </a:r>
            <a:endParaRPr lang="nl-NL" dirty="0"/>
          </a:p>
          <a:p>
            <a:pPr lvl="6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7"/>
            <a:r>
              <a:rPr lang="nl-NL" sz="1799" dirty="0"/>
              <a:t>Leestekst</a:t>
            </a:r>
          </a:p>
          <a:p>
            <a:pPr lvl="8"/>
            <a:r>
              <a:rPr lang="nl-NL" dirty="0"/>
              <a:t>Kopje donker blauw</a:t>
            </a:r>
          </a:p>
        </p:txBody>
      </p:sp>
      <p:grpSp>
        <p:nvGrpSpPr>
          <p:cNvPr id="7" name="Grid" hidden="1"/>
          <p:cNvGrpSpPr/>
          <p:nvPr/>
        </p:nvGrpSpPr>
        <p:grpSpPr>
          <a:xfrm>
            <a:off x="-2" y="-1"/>
            <a:ext cx="1219200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611099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4139111" y="1252539"/>
            <a:ext cx="7648288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399" baseline="0"/>
            </a:lvl1pPr>
          </a:lstStyle>
          <a:p>
            <a:r>
              <a:rPr lang="nl-NL" dirty="0"/>
              <a:t>Klik hier om een</a:t>
            </a:r>
            <a:br>
              <a:rPr lang="nl-NL" dirty="0"/>
            </a:br>
            <a:r>
              <a:rPr lang="nl-NL" dirty="0"/>
              <a:t>afbeelding in te voegen</a:t>
            </a: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330" y="6543376"/>
            <a:ext cx="4655076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525360"/>
      </p:ext>
    </p:extLst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Minion Pro" panose="02040503050306020203" pitchFamily="18" charset="0"/>
              </a:defRPr>
            </a:lvl1pPr>
          </a:lstStyle>
          <a:p>
            <a:r>
              <a:rPr lang="nl-NL" dirty="0"/>
              <a:t>Titel</a:t>
            </a:r>
          </a:p>
        </p:txBody>
      </p:sp>
      <p:grpSp>
        <p:nvGrpSpPr>
          <p:cNvPr id="7" name="Grid" hidden="1"/>
          <p:cNvGrpSpPr/>
          <p:nvPr/>
        </p:nvGrpSpPr>
        <p:grpSpPr>
          <a:xfrm>
            <a:off x="-2" y="-1"/>
            <a:ext cx="1219200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404453" y="1252539"/>
            <a:ext cx="11382947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399" baseline="0"/>
            </a:lvl1pPr>
          </a:lstStyle>
          <a:p>
            <a:r>
              <a:rPr lang="nl-NL" dirty="0"/>
              <a:t>Klik hier om een</a:t>
            </a:r>
            <a:br>
              <a:rPr lang="nl-NL" dirty="0"/>
            </a:br>
            <a:r>
              <a:rPr lang="nl-NL" dirty="0"/>
              <a:t>afbeelding in te voegen</a:t>
            </a:r>
          </a:p>
        </p:txBody>
      </p:sp>
      <p:pic>
        <p:nvPicPr>
          <p:cNvPr id="15" name="Afbeelding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330" y="6543376"/>
            <a:ext cx="4655076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437643"/>
      </p:ext>
    </p:extLst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kst &amp; Beeld 4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Minion Pro" panose="02040503050306020203" pitchFamily="18" charset="0"/>
              </a:defRPr>
            </a:lvl1pPr>
          </a:lstStyle>
          <a:p>
            <a:r>
              <a:rPr lang="nl-NL" dirty="0"/>
              <a:t>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452" y="1252836"/>
            <a:ext cx="5590435" cy="4795836"/>
          </a:xfrm>
        </p:spPr>
        <p:txBody>
          <a:bodyPr vert="horz"/>
          <a:lstStyle>
            <a:lvl1pPr>
              <a:defRPr>
                <a:latin typeface="Minion Pro" panose="02040503050306020203" pitchFamily="18" charset="0"/>
              </a:defRPr>
            </a:lvl1pPr>
            <a:lvl2pPr>
              <a:defRPr>
                <a:latin typeface="Minion Pro" panose="02040503050306020203" pitchFamily="18" charset="0"/>
              </a:defRPr>
            </a:lvl2pPr>
            <a:lvl3pPr>
              <a:defRPr>
                <a:latin typeface="Minion Pro" panose="02040503050306020203" pitchFamily="18" charset="0"/>
              </a:defRPr>
            </a:lvl3pPr>
            <a:lvl4pPr>
              <a:defRPr>
                <a:latin typeface="Minion Pro" panose="02040503050306020203" pitchFamily="18" charset="0"/>
              </a:defRPr>
            </a:lvl4pPr>
            <a:lvl5pPr>
              <a:defRPr>
                <a:latin typeface="Minion Pro" panose="02040503050306020203" pitchFamily="18" charset="0"/>
              </a:defRPr>
            </a:lvl5pPr>
            <a:lvl6pPr>
              <a:defRPr>
                <a:latin typeface="Minion Pro" panose="02040503050306020203" pitchFamily="18" charset="0"/>
              </a:defRPr>
            </a:lvl6pPr>
            <a:lvl7pPr>
              <a:defRPr>
                <a:latin typeface="Minion Pro" panose="02040503050306020203" pitchFamily="18" charset="0"/>
              </a:defRPr>
            </a:lvl7pPr>
            <a:lvl8pPr>
              <a:defRPr>
                <a:latin typeface="Minion Pro" panose="02040503050306020203" pitchFamily="18" charset="0"/>
              </a:defRPr>
            </a:lvl8pPr>
            <a:lvl9pPr>
              <a:defRPr>
                <a:latin typeface="Minion Pro" panose="02040503050306020203" pitchFamily="18" charset="0"/>
              </a:defRPr>
            </a:lvl9pPr>
          </a:lstStyle>
          <a:p>
            <a:pPr lvl="0"/>
            <a:r>
              <a:rPr lang="nl-NL" dirty="0" err="1"/>
              <a:t>Bullet</a:t>
            </a:r>
            <a:endParaRPr lang="nl-NL" dirty="0"/>
          </a:p>
          <a:p>
            <a:pPr lvl="1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Kopje donker blauw</a:t>
            </a:r>
          </a:p>
          <a:p>
            <a:pPr lvl="4"/>
            <a:r>
              <a:rPr lang="nl-NL" dirty="0"/>
              <a:t>Kopje licht blauw</a:t>
            </a:r>
          </a:p>
          <a:p>
            <a:pPr lvl="5"/>
            <a:r>
              <a:rPr lang="nl-NL" dirty="0" err="1"/>
              <a:t>Bullet</a:t>
            </a:r>
            <a:endParaRPr lang="nl-NL" dirty="0"/>
          </a:p>
          <a:p>
            <a:pPr lvl="6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7"/>
            <a:r>
              <a:rPr lang="nl-NL" sz="1799" dirty="0"/>
              <a:t>Leestekst</a:t>
            </a:r>
          </a:p>
          <a:p>
            <a:pPr lvl="8"/>
            <a:r>
              <a:rPr lang="nl-NL" dirty="0"/>
              <a:t>Kopje donker blauw</a:t>
            </a:r>
          </a:p>
        </p:txBody>
      </p:sp>
      <p:grpSp>
        <p:nvGrpSpPr>
          <p:cNvPr id="7" name="Grid" hidden="1"/>
          <p:cNvGrpSpPr/>
          <p:nvPr/>
        </p:nvGrpSpPr>
        <p:grpSpPr>
          <a:xfrm>
            <a:off x="-1" y="-1"/>
            <a:ext cx="12212416" cy="6858004"/>
            <a:chOff x="-2" y="-1"/>
            <a:chExt cx="12218777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 rot="5400000">
              <a:off x="5568012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6" name="Rechthoek 15"/>
            <p:cNvSpPr/>
            <p:nvPr userDrawn="1"/>
          </p:nvSpPr>
          <p:spPr bwMode="auto">
            <a:xfrm rot="10800000">
              <a:off x="5360772" y="3549589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197548" y="1252539"/>
            <a:ext cx="2693669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399" baseline="0"/>
            </a:lvl1pPr>
          </a:lstStyle>
          <a:p>
            <a:r>
              <a:rPr lang="nl-NL" dirty="0"/>
              <a:t>Klik hier om een</a:t>
            </a:r>
            <a:br>
              <a:rPr lang="nl-NL" dirty="0"/>
            </a:br>
            <a:r>
              <a:rPr lang="nl-NL" dirty="0"/>
              <a:t>afbeelding in te voegen</a:t>
            </a:r>
          </a:p>
        </p:txBody>
      </p:sp>
      <p:sp>
        <p:nvSpPr>
          <p:cNvPr id="17" name="Tijdelijke aanduiding voor afbeelding 13"/>
          <p:cNvSpPr>
            <a:spLocks noGrp="1"/>
          </p:cNvSpPr>
          <p:nvPr>
            <p:ph type="pic" sz="quarter" idx="14" hasCustomPrompt="1"/>
          </p:nvPr>
        </p:nvSpPr>
        <p:spPr>
          <a:xfrm>
            <a:off x="9093878" y="1252539"/>
            <a:ext cx="2693669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399" baseline="0"/>
            </a:lvl1pPr>
          </a:lstStyle>
          <a:p>
            <a:r>
              <a:rPr lang="nl-NL" dirty="0"/>
              <a:t>Klik hier om een</a:t>
            </a:r>
            <a:br>
              <a:rPr lang="nl-NL" dirty="0"/>
            </a:br>
            <a:r>
              <a:rPr lang="nl-NL" dirty="0"/>
              <a:t>afbeelding in te voegen</a:t>
            </a:r>
          </a:p>
        </p:txBody>
      </p:sp>
      <p:sp>
        <p:nvSpPr>
          <p:cNvPr id="18" name="Tijdelijke aanduiding voor afbeelding 13"/>
          <p:cNvSpPr>
            <a:spLocks noGrp="1"/>
          </p:cNvSpPr>
          <p:nvPr>
            <p:ph type="pic" sz="quarter" idx="15" hasCustomPrompt="1"/>
          </p:nvPr>
        </p:nvSpPr>
        <p:spPr>
          <a:xfrm>
            <a:off x="6197548" y="3751624"/>
            <a:ext cx="2693669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399" baseline="0"/>
            </a:lvl1pPr>
          </a:lstStyle>
          <a:p>
            <a:r>
              <a:rPr lang="nl-NL" dirty="0"/>
              <a:t>Klik hier om een</a:t>
            </a:r>
            <a:br>
              <a:rPr lang="nl-NL" dirty="0"/>
            </a:br>
            <a:r>
              <a:rPr lang="nl-NL" dirty="0"/>
              <a:t>afbeelding in te voegen</a:t>
            </a:r>
          </a:p>
        </p:txBody>
      </p:sp>
      <p:sp>
        <p:nvSpPr>
          <p:cNvPr id="19" name="Tijdelijke aanduiding voor afbeelding 13"/>
          <p:cNvSpPr>
            <a:spLocks noGrp="1"/>
          </p:cNvSpPr>
          <p:nvPr>
            <p:ph type="pic" sz="quarter" idx="16" hasCustomPrompt="1"/>
          </p:nvPr>
        </p:nvSpPr>
        <p:spPr>
          <a:xfrm>
            <a:off x="9093878" y="3751624"/>
            <a:ext cx="2693669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399" baseline="0"/>
            </a:lvl1pPr>
          </a:lstStyle>
          <a:p>
            <a:r>
              <a:rPr lang="nl-NL" dirty="0"/>
              <a:t>Klik hier om een</a:t>
            </a:r>
            <a:br>
              <a:rPr lang="nl-NL" dirty="0"/>
            </a:br>
            <a:r>
              <a:rPr lang="nl-NL" dirty="0"/>
              <a:t>afbeelding in te voegen</a:t>
            </a:r>
          </a:p>
        </p:txBody>
      </p:sp>
      <p:pic>
        <p:nvPicPr>
          <p:cNvPr id="21" name="Afbeelding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330" y="6543376"/>
            <a:ext cx="4655076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926969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kst &amp; Beeld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Minion Pro" panose="02040503050306020203" pitchFamily="18" charset="0"/>
              </a:defRPr>
            </a:lvl1pPr>
          </a:lstStyle>
          <a:p>
            <a:r>
              <a:rPr lang="nl-NL" dirty="0"/>
              <a:t>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452" y="1252836"/>
            <a:ext cx="5590435" cy="4795836"/>
          </a:xfrm>
        </p:spPr>
        <p:txBody>
          <a:bodyPr vert="horz"/>
          <a:lstStyle>
            <a:lvl1pPr>
              <a:defRPr>
                <a:latin typeface="Minion Pro" panose="02040503050306020203" pitchFamily="18" charset="0"/>
              </a:defRPr>
            </a:lvl1pPr>
            <a:lvl2pPr>
              <a:defRPr>
                <a:latin typeface="Minion Pro" panose="02040503050306020203" pitchFamily="18" charset="0"/>
              </a:defRPr>
            </a:lvl2pPr>
            <a:lvl3pPr>
              <a:defRPr>
                <a:latin typeface="Minion Pro" panose="02040503050306020203" pitchFamily="18" charset="0"/>
              </a:defRPr>
            </a:lvl3pPr>
            <a:lvl4pPr>
              <a:defRPr>
                <a:latin typeface="Minion Pro" panose="02040503050306020203" pitchFamily="18" charset="0"/>
              </a:defRPr>
            </a:lvl4pPr>
            <a:lvl5pPr>
              <a:defRPr>
                <a:latin typeface="Minion Pro" panose="02040503050306020203" pitchFamily="18" charset="0"/>
              </a:defRPr>
            </a:lvl5pPr>
            <a:lvl6pPr>
              <a:defRPr>
                <a:latin typeface="Minion Pro" panose="02040503050306020203" pitchFamily="18" charset="0"/>
              </a:defRPr>
            </a:lvl6pPr>
            <a:lvl7pPr>
              <a:defRPr>
                <a:latin typeface="Minion Pro" panose="02040503050306020203" pitchFamily="18" charset="0"/>
              </a:defRPr>
            </a:lvl7pPr>
            <a:lvl8pPr>
              <a:defRPr>
                <a:latin typeface="Minion Pro" panose="02040503050306020203" pitchFamily="18" charset="0"/>
              </a:defRPr>
            </a:lvl8pPr>
            <a:lvl9pPr>
              <a:defRPr>
                <a:latin typeface="Minion Pro" panose="02040503050306020203" pitchFamily="18" charset="0"/>
              </a:defRPr>
            </a:lvl9pPr>
          </a:lstStyle>
          <a:p>
            <a:pPr lvl="0"/>
            <a:r>
              <a:rPr lang="nl-NL" dirty="0" err="1"/>
              <a:t>Bullet</a:t>
            </a:r>
            <a:endParaRPr lang="nl-NL" dirty="0"/>
          </a:p>
          <a:p>
            <a:pPr lvl="1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Kopje donker blauw</a:t>
            </a:r>
          </a:p>
          <a:p>
            <a:pPr lvl="4"/>
            <a:r>
              <a:rPr lang="nl-NL" dirty="0"/>
              <a:t>Kopje licht blauw</a:t>
            </a:r>
          </a:p>
          <a:p>
            <a:pPr lvl="5"/>
            <a:r>
              <a:rPr lang="nl-NL" dirty="0" err="1"/>
              <a:t>Bullet</a:t>
            </a:r>
            <a:endParaRPr lang="nl-NL" dirty="0"/>
          </a:p>
          <a:p>
            <a:pPr lvl="6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7"/>
            <a:r>
              <a:rPr lang="nl-NL" sz="1799" dirty="0"/>
              <a:t>Leestekst</a:t>
            </a:r>
          </a:p>
          <a:p>
            <a:pPr lvl="8"/>
            <a:r>
              <a:rPr lang="nl-NL" dirty="0"/>
              <a:t>Kopje donker blauw</a:t>
            </a:r>
          </a:p>
        </p:txBody>
      </p:sp>
      <p:grpSp>
        <p:nvGrpSpPr>
          <p:cNvPr id="7" name="Grid" hidden="1"/>
          <p:cNvGrpSpPr/>
          <p:nvPr/>
        </p:nvGrpSpPr>
        <p:grpSpPr>
          <a:xfrm>
            <a:off x="-2" y="-1"/>
            <a:ext cx="1219200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 rot="5400000">
              <a:off x="5568012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197113" y="1252538"/>
            <a:ext cx="2693669" cy="4796134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399" baseline="0"/>
            </a:lvl1pPr>
          </a:lstStyle>
          <a:p>
            <a:r>
              <a:rPr lang="nl-NL" dirty="0"/>
              <a:t>Klik hier om een</a:t>
            </a:r>
            <a:br>
              <a:rPr lang="nl-NL" dirty="0"/>
            </a:br>
            <a:r>
              <a:rPr lang="nl-NL" dirty="0"/>
              <a:t>afbeelding in te voegen</a:t>
            </a:r>
          </a:p>
        </p:txBody>
      </p:sp>
      <p:sp>
        <p:nvSpPr>
          <p:cNvPr id="17" name="Tijdelijke aanduiding voor afbeelding 13"/>
          <p:cNvSpPr>
            <a:spLocks noGrp="1"/>
          </p:cNvSpPr>
          <p:nvPr>
            <p:ph type="pic" sz="quarter" idx="14" hasCustomPrompt="1"/>
          </p:nvPr>
        </p:nvSpPr>
        <p:spPr>
          <a:xfrm>
            <a:off x="9093443" y="1252538"/>
            <a:ext cx="2693669" cy="4796134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399" baseline="0"/>
            </a:lvl1pPr>
          </a:lstStyle>
          <a:p>
            <a:r>
              <a:rPr lang="nl-NL" dirty="0"/>
              <a:t>Klik hier om een</a:t>
            </a:r>
            <a:br>
              <a:rPr lang="nl-NL" dirty="0"/>
            </a:br>
            <a:r>
              <a:rPr lang="nl-NL" dirty="0"/>
              <a:t>afbeelding in te voegen</a:t>
            </a:r>
          </a:p>
        </p:txBody>
      </p:sp>
      <p:pic>
        <p:nvPicPr>
          <p:cNvPr id="18" name="Afbeelding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330" y="6543376"/>
            <a:ext cx="4655076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06154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04452" y="404664"/>
            <a:ext cx="11383095" cy="43204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nl-NL" dirty="0"/>
              <a:t>Titel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04452" y="1252836"/>
            <a:ext cx="11383094" cy="47958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err="1"/>
              <a:t>Bullet</a:t>
            </a:r>
            <a:endParaRPr lang="nl-NL" dirty="0"/>
          </a:p>
          <a:p>
            <a:pPr lvl="1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Kopje donker blauw</a:t>
            </a:r>
          </a:p>
          <a:p>
            <a:pPr lvl="4"/>
            <a:r>
              <a:rPr lang="nl-NL" dirty="0"/>
              <a:t>Kopje licht blauw</a:t>
            </a:r>
          </a:p>
          <a:p>
            <a:pPr lvl="5"/>
            <a:r>
              <a:rPr lang="nl-NL" dirty="0" err="1"/>
              <a:t>Bullet</a:t>
            </a:r>
            <a:endParaRPr lang="nl-NL" dirty="0"/>
          </a:p>
          <a:p>
            <a:pPr lvl="6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7"/>
            <a:r>
              <a:rPr lang="nl-NL" sz="1799" dirty="0"/>
              <a:t>Leestekst</a:t>
            </a:r>
          </a:p>
          <a:p>
            <a:pPr lvl="8"/>
            <a:r>
              <a:rPr lang="nl-NL" dirty="0"/>
              <a:t>Kopje donker blauw</a:t>
            </a:r>
          </a:p>
        </p:txBody>
      </p:sp>
      <p:grpSp>
        <p:nvGrpSpPr>
          <p:cNvPr id="11" name="Grid" hidden="1"/>
          <p:cNvGrpSpPr/>
          <p:nvPr/>
        </p:nvGrpSpPr>
        <p:grpSpPr>
          <a:xfrm>
            <a:off x="-2" y="-1"/>
            <a:ext cx="12192003" cy="6858003"/>
            <a:chOff x="-2" y="-1"/>
            <a:chExt cx="12198353" cy="6858003"/>
          </a:xfrm>
        </p:grpSpPr>
        <p:sp>
          <p:nvSpPr>
            <p:cNvPr id="7" name="Rechthoek 6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8" name="Rechthoek 7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3943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9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20" name="Rechthoek 19"/>
          <p:cNvSpPr/>
          <p:nvPr/>
        </p:nvSpPr>
        <p:spPr bwMode="auto">
          <a:xfrm>
            <a:off x="0" y="6453336"/>
            <a:ext cx="12192000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392" tIns="45696" rIns="91392" bIns="45696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3943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nl-NL" sz="1999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404451" y="6453336"/>
            <a:ext cx="508461" cy="40466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nl-NL" sz="1399" b="1" smtClean="0">
                <a:solidFill>
                  <a:schemeClr val="bg1"/>
                </a:solidFill>
              </a:defRPr>
            </a:lvl1pPr>
          </a:lstStyle>
          <a:p>
            <a:fld id="{B9EA4934-0949-418B-BC3E-C29F4AF967F2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ijdelijke aanduiding voor dianummer 5"/>
          <p:cNvSpPr txBox="1">
            <a:spLocks/>
          </p:cNvSpPr>
          <p:nvPr/>
        </p:nvSpPr>
        <p:spPr>
          <a:xfrm>
            <a:off x="9172986" y="6453337"/>
            <a:ext cx="2743358" cy="416127"/>
          </a:xfrm>
          <a:prstGeom prst="rect">
            <a:avLst/>
          </a:prstGeom>
        </p:spPr>
        <p:txBody>
          <a:bodyPr vert="horz" lIns="91392" tIns="45696" rIns="91392" bIns="45696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B90D95B-2DCA-4A8C-818D-5010775FDD58}" type="slidenum">
              <a:rPr lang="nl-NL" sz="1199" smtClean="0">
                <a:solidFill>
                  <a:schemeClr val="bg1"/>
                </a:solidFill>
              </a:rPr>
              <a:pPr/>
              <a:t>‹nr.›</a:t>
            </a:fld>
            <a:endParaRPr lang="nl-NL" sz="11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778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913943" rtl="0" eaLnBrk="1" latinLnBrk="0" hangingPunct="1">
        <a:spcBef>
          <a:spcPct val="0"/>
        </a:spcBef>
        <a:buNone/>
        <a:defRPr sz="3998" b="1" i="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885" indent="-180885" algn="l" defTabSz="913943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sz="1799" kern="1200">
          <a:solidFill>
            <a:schemeClr val="bg2"/>
          </a:solidFill>
          <a:latin typeface="+mn-lt"/>
          <a:ea typeface="+mn-ea"/>
          <a:cs typeface="+mn-cs"/>
        </a:defRPr>
      </a:lvl1pPr>
      <a:lvl2pPr marL="361769" indent="-180885" algn="l" defTabSz="913943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1599" kern="1200">
          <a:solidFill>
            <a:schemeClr val="bg2"/>
          </a:solidFill>
          <a:latin typeface="+mn-lt"/>
          <a:ea typeface="+mn-ea"/>
          <a:cs typeface="+mn-cs"/>
        </a:defRPr>
      </a:lvl2pPr>
      <a:lvl3pPr marL="0" indent="0" algn="l" defTabSz="913943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799" kern="1200">
          <a:solidFill>
            <a:schemeClr val="bg2"/>
          </a:solidFill>
          <a:latin typeface="+mn-lt"/>
          <a:ea typeface="+mn-ea"/>
          <a:cs typeface="+mn-cs"/>
        </a:defRPr>
      </a:lvl3pPr>
      <a:lvl4pPr marL="0" indent="0" algn="l" defTabSz="913943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799" b="1" kern="1200">
          <a:solidFill>
            <a:schemeClr val="bg2"/>
          </a:solidFill>
          <a:latin typeface="+mn-lt"/>
          <a:ea typeface="+mn-ea"/>
          <a:cs typeface="+mn-cs"/>
        </a:defRPr>
      </a:lvl4pPr>
      <a:lvl5pPr marL="0" indent="0" algn="l" defTabSz="913943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799" b="1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80885" indent="-180885" algn="l" defTabSz="913943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sz="1799" kern="1200">
          <a:solidFill>
            <a:schemeClr val="bg2"/>
          </a:solidFill>
          <a:latin typeface="+mn-lt"/>
          <a:ea typeface="+mn-ea"/>
          <a:cs typeface="+mn-cs"/>
        </a:defRPr>
      </a:lvl6pPr>
      <a:lvl7pPr marL="361769" indent="-180885" algn="l" defTabSz="913943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1599" kern="1200">
          <a:solidFill>
            <a:schemeClr val="bg2"/>
          </a:solidFill>
          <a:latin typeface="+mn-lt"/>
          <a:ea typeface="+mn-ea"/>
          <a:cs typeface="+mn-cs"/>
        </a:defRPr>
      </a:lvl7pPr>
      <a:lvl8pPr marL="0" indent="0" algn="l" defTabSz="913943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599" kern="1200">
          <a:solidFill>
            <a:schemeClr val="bg2"/>
          </a:solidFill>
          <a:latin typeface="+mn-lt"/>
          <a:ea typeface="+mn-ea"/>
          <a:cs typeface="+mn-cs"/>
        </a:defRPr>
      </a:lvl8pPr>
      <a:lvl9pPr marL="0" indent="0" algn="l" defTabSz="913943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799" b="1" kern="1200" baseline="0">
          <a:solidFill>
            <a:schemeClr val="bg2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43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14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886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857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28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0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7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7764" y="365126"/>
            <a:ext cx="1051647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7764" y="1825625"/>
            <a:ext cx="1051647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7764" y="6356351"/>
            <a:ext cx="27433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085" y="6356351"/>
            <a:ext cx="4115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879" y="6356351"/>
            <a:ext cx="27433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0D95B-2DCA-4A8C-818D-5010775FDD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1980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hdr="0" ftr="0"/>
  <p:txStyles>
    <p:titleStyle>
      <a:lvl1pPr algn="l" defTabSz="913943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86" indent="-228486" algn="l" defTabSz="913943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457" indent="-228486" algn="l" defTabSz="9139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429" indent="-228486" algn="l" defTabSz="9139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400" indent="-228486" algn="l" defTabSz="9139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371" indent="-228486" algn="l" defTabSz="9139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343" indent="-228486" algn="l" defTabSz="9139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314" indent="-228486" algn="l" defTabSz="9139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286" indent="-228486" algn="l" defTabSz="9139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4257" indent="-228486" algn="l" defTabSz="9139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43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14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886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857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28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0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7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tekst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Minion Pro" panose="02040503050306020203" pitchFamily="18" charset="0"/>
              </a:rPr>
              <a:t>Het Corona-College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>
                <a:latin typeface="Minion Pro" panose="02040503050306020203" pitchFamily="18" charset="0"/>
              </a:rPr>
              <a:t>Wimar Bolhuis | Den Haag</a:t>
            </a:r>
          </a:p>
        </p:txBody>
      </p:sp>
      <p:sp>
        <p:nvSpPr>
          <p:cNvPr id="13" name="Tijdelijke aanduiding voor datum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nl-NL" dirty="0">
                <a:latin typeface="Minion Pro" panose="02040503050306020203" pitchFamily="18" charset="0"/>
              </a:rPr>
              <a:t>18 mei 2020</a:t>
            </a:r>
          </a:p>
        </p:txBody>
      </p:sp>
    </p:spTree>
    <p:extLst>
      <p:ext uri="{BB962C8B-B14F-4D97-AF65-F5344CB8AC3E}">
        <p14:creationId xmlns:p14="http://schemas.microsoft.com/office/powerpoint/2010/main" val="2977814846"/>
      </p:ext>
    </p:extLst>
  </p:cSld>
  <p:clrMapOvr>
    <a:masterClrMapping/>
  </p:clrMapOvr>
  <p:transition spd="slow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0D9C7D-4930-4C2B-A8EE-06CB8D5B4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452" y="2815355"/>
            <a:ext cx="11383095" cy="432048"/>
          </a:xfrm>
        </p:spPr>
        <p:txBody>
          <a:bodyPr/>
          <a:lstStyle/>
          <a:p>
            <a:pPr algn="ctr"/>
            <a:r>
              <a:rPr lang="nl-NL" sz="4000" dirty="0"/>
              <a:t>2. Wat zijn de economische gevolgen </a:t>
            </a:r>
            <a:br>
              <a:rPr lang="nl-NL" sz="4000" dirty="0"/>
            </a:br>
            <a:r>
              <a:rPr lang="nl-NL" sz="4000" dirty="0"/>
              <a:t>van de coronacrisis?</a:t>
            </a:r>
          </a:p>
        </p:txBody>
      </p:sp>
    </p:spTree>
    <p:extLst>
      <p:ext uri="{BB962C8B-B14F-4D97-AF65-F5344CB8AC3E}">
        <p14:creationId xmlns:p14="http://schemas.microsoft.com/office/powerpoint/2010/main" val="2996437840"/>
      </p:ext>
    </p:extLst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20F292-C38E-4A36-817F-8D8077702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Alle Europese economieën knakken…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8E81A64-0F3D-415B-93ED-82595303A5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4FE12D1-6796-4D89-A28A-7D6D4BA5380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324" y="1315896"/>
            <a:ext cx="10944225" cy="4732776"/>
          </a:xfrm>
          <a:prstGeom prst="rect">
            <a:avLst/>
          </a:prstGeom>
        </p:spPr>
      </p:pic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F7CFF633-1AEF-42E9-891D-EB2D6D00922E}"/>
              </a:ext>
            </a:extLst>
          </p:cNvPr>
          <p:cNvCxnSpPr>
            <a:cxnSpLocks/>
          </p:cNvCxnSpPr>
          <p:nvPr/>
        </p:nvCxnSpPr>
        <p:spPr>
          <a:xfrm flipH="1">
            <a:off x="10601325" y="512990"/>
            <a:ext cx="257175" cy="154275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235744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8F0DBC-901A-456D-B036-B11B37237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452" y="303064"/>
            <a:ext cx="11383095" cy="432048"/>
          </a:xfrm>
        </p:spPr>
        <p:txBody>
          <a:bodyPr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nl-NL" dirty="0"/>
              <a:t>De relatie tussen </a:t>
            </a:r>
            <a:r>
              <a:rPr lang="nl-NL" dirty="0" err="1"/>
              <a:t>lockdown</a:t>
            </a:r>
            <a:r>
              <a:rPr lang="nl-NL" dirty="0"/>
              <a:t> en economie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7D8A0188-B18A-43B5-8C54-C5B2FE1FD1C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080" y="978099"/>
            <a:ext cx="6827837" cy="5437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775898"/>
      </p:ext>
    </p:extLst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2FDCA7-FE7F-45FB-A90E-40D6C2CCD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452" y="415987"/>
            <a:ext cx="11685949" cy="432048"/>
          </a:xfrm>
        </p:spPr>
        <p:txBody>
          <a:bodyPr/>
          <a:lstStyle/>
          <a:p>
            <a:r>
              <a:rPr lang="nl-NL" dirty="0"/>
              <a:t>Zwaar getroffen sectoren tellen voor 15-20%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20D53B5-CCDB-4A0B-B65C-FA5BB27DB4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4A9A476-8BAC-4E6B-BF84-CCC67FFDCB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5660" y="1010595"/>
            <a:ext cx="8500990" cy="5442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240982"/>
      </p:ext>
    </p:extLst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9E61F0-1978-437A-A0D7-DF4B112D1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452" y="404664"/>
            <a:ext cx="11383095" cy="432048"/>
          </a:xfrm>
        </p:spPr>
        <p:txBody>
          <a:bodyPr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nl-NL" dirty="0" err="1"/>
              <a:t>Lockdown</a:t>
            </a:r>
            <a:r>
              <a:rPr lang="nl-NL" dirty="0"/>
              <a:t>: paar winnaars, maar vooral verliezers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8EC1CBD-CC34-4CCF-9CFB-7445CA2431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3929" y="1252539"/>
            <a:ext cx="8563994" cy="47958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73536933"/>
      </p:ext>
    </p:extLst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B77617-3ED3-4742-A469-FF88C5995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347" y="354369"/>
            <a:ext cx="11383095" cy="432048"/>
          </a:xfrm>
        </p:spPr>
        <p:txBody>
          <a:bodyPr/>
          <a:lstStyle/>
          <a:p>
            <a:r>
              <a:rPr lang="nl-NL" dirty="0"/>
              <a:t>Grote winnaar is de pakketbezorging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D82017E-4EB9-475D-8BC5-2ACCD01E4A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03BF4B27-2D10-40A0-B116-168982CABF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0055" y="1085906"/>
            <a:ext cx="8615680" cy="5129695"/>
          </a:xfrm>
          <a:prstGeom prst="rect">
            <a:avLst/>
          </a:prstGeom>
        </p:spPr>
      </p:pic>
      <p:pic>
        <p:nvPicPr>
          <p:cNvPr id="3074" name="Picture 2" descr="Pakketbezorger vacatures: solliciteer direct online | PostNL">
            <a:extLst>
              <a:ext uri="{FF2B5EF4-FFF2-40B4-BE49-F238E27FC236}">
                <a16:creationId xmlns:a16="http://schemas.microsoft.com/office/drawing/2014/main" id="{A0C0B266-EB89-4C8F-B048-879A425309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654" y="0"/>
            <a:ext cx="12321308" cy="637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52807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8863E9-234D-4D18-B7C4-6F43CC56B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Aantal faillissementen gaat stijgen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E060E43-4A2F-4003-9AA3-F77BD94245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 descr="Afbeelding met kaart, tekst&#10;&#10;Automatisch gegenereerde beschrijving">
            <a:extLst>
              <a:ext uri="{FF2B5EF4-FFF2-40B4-BE49-F238E27FC236}">
                <a16:creationId xmlns:a16="http://schemas.microsoft.com/office/drawing/2014/main" id="{2A9A3A24-CBCE-4CCA-A0EA-0F809DB3C0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5443" y="1314428"/>
            <a:ext cx="7868616" cy="5150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120000"/>
      </p:ext>
    </p:extLst>
  </p:cSld>
  <p:clrMapOvr>
    <a:masterClrMapping/>
  </p:clrMapOvr>
  <p:transition spd="slow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EA0888-A8BD-4055-9F61-AB0BBE9B8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729" y="499914"/>
            <a:ext cx="4766516" cy="5305256"/>
          </a:xfrm>
        </p:spPr>
        <p:txBody>
          <a:bodyPr/>
          <a:lstStyle/>
          <a:p>
            <a:r>
              <a:rPr lang="nl-NL" dirty="0"/>
              <a:t>Ook de Nederlandse economie krimpt…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095E5D4-7E49-41B3-BAD0-731118B633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54400" y="1252836"/>
            <a:ext cx="8333146" cy="4795836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8FFC61D6-FB45-42B5-9479-676B1E4AB05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9226" y="404664"/>
            <a:ext cx="6878320" cy="6060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183886"/>
      </p:ext>
    </p:extLst>
  </p:cSld>
  <p:clrMapOvr>
    <a:masterClrMapping/>
  </p:clrMapOvr>
  <p:transition spd="slow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1D824E-9CFE-41F5-BEFE-002674889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452" y="308148"/>
            <a:ext cx="11383095" cy="432048"/>
          </a:xfrm>
        </p:spPr>
        <p:txBody>
          <a:bodyPr/>
          <a:lstStyle/>
          <a:p>
            <a:r>
              <a:rPr lang="nl-NL" dirty="0"/>
              <a:t>Ongekend is wat consumenten nu denken en doen…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9109B7C-4D61-43C1-94B5-1EE6A835C7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85885484-1F7F-404F-A592-1712877AF3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5911" y="928836"/>
            <a:ext cx="9020175" cy="5524500"/>
          </a:xfrm>
          <a:prstGeom prst="rect">
            <a:avLst/>
          </a:prstGeom>
        </p:spPr>
      </p:pic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2A22CF70-9945-44FF-8B1A-42983C8AA588}"/>
              </a:ext>
            </a:extLst>
          </p:cNvPr>
          <p:cNvCxnSpPr>
            <a:cxnSpLocks/>
          </p:cNvCxnSpPr>
          <p:nvPr/>
        </p:nvCxnSpPr>
        <p:spPr>
          <a:xfrm flipH="1">
            <a:off x="10606086" y="1617092"/>
            <a:ext cx="471700" cy="305752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936854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5D43FD-0BA7-4EEA-85C3-583AA2235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B110D11-B158-4ABB-BF98-A826A108F0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275D1AF-B059-4849-B774-249B7A1AED1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6061" y="107954"/>
            <a:ext cx="6539877" cy="6345382"/>
          </a:xfrm>
          <a:prstGeom prst="rect">
            <a:avLst/>
          </a:prstGeom>
        </p:spPr>
      </p:pic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E834825B-2847-455E-9203-9A63CD159278}"/>
              </a:ext>
            </a:extLst>
          </p:cNvPr>
          <p:cNvCxnSpPr>
            <a:cxnSpLocks/>
          </p:cNvCxnSpPr>
          <p:nvPr/>
        </p:nvCxnSpPr>
        <p:spPr>
          <a:xfrm flipH="1">
            <a:off x="9234487" y="1252836"/>
            <a:ext cx="1793731" cy="270851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846909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F3DC3D3-7430-4707-A0E7-1DFDF876C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verticale tekst 5">
            <a:extLst>
              <a:ext uri="{FF2B5EF4-FFF2-40B4-BE49-F238E27FC236}">
                <a16:creationId xmlns:a16="http://schemas.microsoft.com/office/drawing/2014/main" id="{49FDAC5B-24AC-4AB5-ACCA-7D84D0216F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76D7E3DB-FEE0-4443-B380-832B3315B84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3632" y="1315338"/>
            <a:ext cx="9787619" cy="3358663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F8002D72-5AC9-482F-BE54-F27C527935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107" y="1315338"/>
            <a:ext cx="10579784" cy="3681367"/>
          </a:xfrm>
          <a:prstGeom prst="rect">
            <a:avLst/>
          </a:prstGeom>
        </p:spPr>
      </p:pic>
      <p:pic>
        <p:nvPicPr>
          <p:cNvPr id="4098" name="Picture 2" descr="Preventieve maatregelen coronavirus (COVID-19) - Emergis">
            <a:extLst>
              <a:ext uri="{FF2B5EF4-FFF2-40B4-BE49-F238E27FC236}">
                <a16:creationId xmlns:a16="http://schemas.microsoft.com/office/drawing/2014/main" id="{4E85D1E2-ADCA-4294-8218-28C92B64C0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108" y="-599852"/>
            <a:ext cx="10579783" cy="7053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732933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AECE80-5AE6-4237-8549-19FC35CAF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Burgers gaan minder en anders uitgeven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F6646EA-D0E0-4C3B-A599-951E2DE0E4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EE6F6AC-2D21-4A57-91CF-7F2997B0C3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1201" y="1194791"/>
            <a:ext cx="7594123" cy="525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799432"/>
      </p:ext>
    </p:extLst>
  </p:cSld>
  <p:clrMapOvr>
    <a:masterClrMapping/>
  </p:clrMapOvr>
  <p:transition spd="slow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CEFC3F-C1CB-45D8-8C55-2CB594E13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452" y="250358"/>
            <a:ext cx="11383095" cy="432048"/>
          </a:xfrm>
        </p:spPr>
        <p:txBody>
          <a:bodyPr/>
          <a:lstStyle/>
          <a:p>
            <a:r>
              <a:rPr lang="nl-NL" dirty="0"/>
              <a:t>Export is fors gedaald (economieën zijn verbonden)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F582C7D-42A5-435B-89D2-DB4E7E1914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0EC08B7-CD5F-409E-B4F0-90B678960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827" y="1274781"/>
            <a:ext cx="9765380" cy="5151316"/>
          </a:xfrm>
          <a:prstGeom prst="rect">
            <a:avLst/>
          </a:prstGeom>
        </p:spPr>
      </p:pic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16893589-4932-4724-9144-384865B4A9C2}"/>
              </a:ext>
            </a:extLst>
          </p:cNvPr>
          <p:cNvCxnSpPr>
            <a:cxnSpLocks/>
          </p:cNvCxnSpPr>
          <p:nvPr/>
        </p:nvCxnSpPr>
        <p:spPr>
          <a:xfrm flipH="1">
            <a:off x="10704207" y="2216727"/>
            <a:ext cx="892048" cy="296487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487721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7875B1-50DE-4F63-8362-810D9798D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451" y="262135"/>
            <a:ext cx="11383095" cy="432048"/>
          </a:xfrm>
        </p:spPr>
        <p:txBody>
          <a:bodyPr/>
          <a:lstStyle/>
          <a:p>
            <a:r>
              <a:rPr lang="nl-NL" dirty="0"/>
              <a:t>De productie is historisch gedaald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724749A-5810-4238-98C5-A1980FB6F1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ED1E4B05-2A21-4356-BB38-26A6C7F7EA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612" y="995362"/>
            <a:ext cx="8337013" cy="5253038"/>
          </a:xfrm>
          <a:prstGeom prst="rect">
            <a:avLst/>
          </a:prstGeom>
        </p:spPr>
      </p:pic>
      <p:cxnSp>
        <p:nvCxnSpPr>
          <p:cNvPr id="6" name="Rechte verbindingslijn met pijl 5">
            <a:extLst>
              <a:ext uri="{FF2B5EF4-FFF2-40B4-BE49-F238E27FC236}">
                <a16:creationId xmlns:a16="http://schemas.microsoft.com/office/drawing/2014/main" id="{85BDF325-E862-49F1-BF48-A9BF30760D2E}"/>
              </a:ext>
            </a:extLst>
          </p:cNvPr>
          <p:cNvCxnSpPr>
            <a:cxnSpLocks/>
          </p:cNvCxnSpPr>
          <p:nvPr/>
        </p:nvCxnSpPr>
        <p:spPr>
          <a:xfrm flipH="1">
            <a:off x="10707385" y="1790700"/>
            <a:ext cx="471700" cy="305752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093358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E6D224-BC10-40DC-8D3D-51E0AD464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451" y="271314"/>
            <a:ext cx="11383095" cy="432048"/>
          </a:xfrm>
        </p:spPr>
        <p:txBody>
          <a:bodyPr/>
          <a:lstStyle/>
          <a:p>
            <a:r>
              <a:rPr lang="nl-NL" dirty="0"/>
              <a:t>Zelfde geldt voor de inkoopmanagersindex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537B578-6DEA-40DB-82CE-534680E53A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C752468-F8CA-4BB6-81FC-AB9E141EB0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560" y="1401118"/>
            <a:ext cx="7072293" cy="4499272"/>
          </a:xfrm>
          <a:prstGeom prst="rect">
            <a:avLst/>
          </a:prstGeom>
        </p:spPr>
      </p:pic>
      <p:cxnSp>
        <p:nvCxnSpPr>
          <p:cNvPr id="6" name="Rechte verbindingslijn met pijl 5">
            <a:extLst>
              <a:ext uri="{FF2B5EF4-FFF2-40B4-BE49-F238E27FC236}">
                <a16:creationId xmlns:a16="http://schemas.microsoft.com/office/drawing/2014/main" id="{B7F9F031-F8CF-4515-858B-16866545D2C3}"/>
              </a:ext>
            </a:extLst>
          </p:cNvPr>
          <p:cNvCxnSpPr>
            <a:cxnSpLocks/>
          </p:cNvCxnSpPr>
          <p:nvPr/>
        </p:nvCxnSpPr>
        <p:spPr>
          <a:xfrm flipH="1">
            <a:off x="8829675" y="1900237"/>
            <a:ext cx="796290" cy="300513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434389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CA2E18-E463-4B11-9CE5-B889B20A8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451" y="302187"/>
            <a:ext cx="11383095" cy="432048"/>
          </a:xfrm>
        </p:spPr>
        <p:txBody>
          <a:bodyPr/>
          <a:lstStyle/>
          <a:p>
            <a:r>
              <a:rPr lang="nl-NL" dirty="0"/>
              <a:t>Het ondernemersvertrouwen laagste ooit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E49D32A-C074-4300-A3AE-3317AA84B2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60CA8DF-3077-46B0-9674-E6BB0F07A1A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349" y="1108715"/>
            <a:ext cx="8783670" cy="5241285"/>
          </a:xfrm>
          <a:prstGeom prst="rect">
            <a:avLst/>
          </a:prstGeom>
        </p:spPr>
      </p:pic>
      <p:cxnSp>
        <p:nvCxnSpPr>
          <p:cNvPr id="7" name="Rechte verbindingslijn met pijl 6">
            <a:extLst>
              <a:ext uri="{FF2B5EF4-FFF2-40B4-BE49-F238E27FC236}">
                <a16:creationId xmlns:a16="http://schemas.microsoft.com/office/drawing/2014/main" id="{B95FF316-35E8-455E-BE14-B39332FA3C4C}"/>
              </a:ext>
            </a:extLst>
          </p:cNvPr>
          <p:cNvCxnSpPr>
            <a:cxnSpLocks/>
          </p:cNvCxnSpPr>
          <p:nvPr/>
        </p:nvCxnSpPr>
        <p:spPr>
          <a:xfrm flipH="1">
            <a:off x="10332019" y="734235"/>
            <a:ext cx="471700" cy="305752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Grapperhaus: uitgangspunt voor openen horeca is ...">
            <a:extLst>
              <a:ext uri="{FF2B5EF4-FFF2-40B4-BE49-F238E27FC236}">
                <a16:creationId xmlns:a16="http://schemas.microsoft.com/office/drawing/2014/main" id="{D6961952-FA0C-4C13-AF25-5CA3494F58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75421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8272A1-DB17-410C-829C-477408CE5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451" y="305202"/>
            <a:ext cx="11383095" cy="432048"/>
          </a:xfrm>
        </p:spPr>
        <p:txBody>
          <a:bodyPr/>
          <a:lstStyle/>
          <a:p>
            <a:r>
              <a:rPr lang="nl-NL" dirty="0"/>
              <a:t>Prognose voor </a:t>
            </a:r>
            <a:r>
              <a:rPr lang="nl-NL" u="sng" dirty="0"/>
              <a:t>heel</a:t>
            </a:r>
            <a:r>
              <a:rPr lang="nl-NL" dirty="0"/>
              <a:t> 2020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A83446A-9EDA-4876-91EC-90E7B4DF89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5647C75-1007-4EB2-9D0F-957FE61B41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579" y="1053128"/>
            <a:ext cx="10926671" cy="5173158"/>
          </a:xfrm>
          <a:prstGeom prst="rect">
            <a:avLst/>
          </a:prstGeom>
        </p:spPr>
      </p:pic>
      <p:cxnSp>
        <p:nvCxnSpPr>
          <p:cNvPr id="6" name="Rechte verbindingslijn met pijl 5">
            <a:extLst>
              <a:ext uri="{FF2B5EF4-FFF2-40B4-BE49-F238E27FC236}">
                <a16:creationId xmlns:a16="http://schemas.microsoft.com/office/drawing/2014/main" id="{ACB02007-DF6E-415F-BD88-C3791F19D6AB}"/>
              </a:ext>
            </a:extLst>
          </p:cNvPr>
          <p:cNvCxnSpPr>
            <a:cxnSpLocks/>
          </p:cNvCxnSpPr>
          <p:nvPr/>
        </p:nvCxnSpPr>
        <p:spPr>
          <a:xfrm flipH="1">
            <a:off x="11593421" y="1252836"/>
            <a:ext cx="325273" cy="4352328"/>
          </a:xfrm>
          <a:prstGeom prst="straightConnector1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020211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A20F81-30B3-43D9-BE40-3FEE946DC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 de VS voltrekt zich </a:t>
            </a:r>
            <a:r>
              <a:rPr lang="nl-NL" u="sng" dirty="0"/>
              <a:t>nu</a:t>
            </a:r>
            <a:r>
              <a:rPr lang="nl-NL" dirty="0"/>
              <a:t> een werkloosheidsdrama…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12C9CF7-C27D-429F-B94A-9F0AF9F20D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6E0EB61-D7C2-458F-891C-EE30E4E9DF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032" y="1234200"/>
            <a:ext cx="9639934" cy="5219136"/>
          </a:xfrm>
          <a:prstGeom prst="rect">
            <a:avLst/>
          </a:prstGeom>
        </p:spPr>
      </p:pic>
      <p:cxnSp>
        <p:nvCxnSpPr>
          <p:cNvPr id="7" name="Rechte verbindingslijn met pijl 6">
            <a:extLst>
              <a:ext uri="{FF2B5EF4-FFF2-40B4-BE49-F238E27FC236}">
                <a16:creationId xmlns:a16="http://schemas.microsoft.com/office/drawing/2014/main" id="{7A20FFA8-6D50-45C2-A5A2-EE2F1E39C0D6}"/>
              </a:ext>
            </a:extLst>
          </p:cNvPr>
          <p:cNvCxnSpPr>
            <a:cxnSpLocks/>
          </p:cNvCxnSpPr>
          <p:nvPr/>
        </p:nvCxnSpPr>
        <p:spPr>
          <a:xfrm flipV="1">
            <a:off x="8975090" y="1978953"/>
            <a:ext cx="0" cy="303880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81B57DE1-9E24-4419-AEE0-49A28EB624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9775" y="223689"/>
            <a:ext cx="7606694" cy="604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7889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C70AD4-F5F1-4DA5-9CFF-4080B9C47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02" y="433239"/>
            <a:ext cx="11383095" cy="432048"/>
          </a:xfrm>
        </p:spPr>
        <p:txBody>
          <a:bodyPr/>
          <a:lstStyle/>
          <a:p>
            <a:r>
              <a:rPr lang="nl-NL" dirty="0"/>
              <a:t>Wat gaan we doen?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8E72B88-1821-443A-B9A7-56F38C9695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75902" y="1031082"/>
            <a:ext cx="11383094" cy="4795836"/>
          </a:xfrm>
        </p:spPr>
        <p:txBody>
          <a:bodyPr>
            <a:normAutofit/>
          </a:bodyPr>
          <a:lstStyle/>
          <a:p>
            <a:endParaRPr lang="nl-NL" sz="2400" dirty="0"/>
          </a:p>
          <a:p>
            <a:pPr marL="0" indent="0">
              <a:buNone/>
            </a:pPr>
            <a:r>
              <a:rPr lang="nl-NL" sz="2400" dirty="0"/>
              <a:t>1. Hoe werkt een economie?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2. Wat zijn de economische gevolgen van de coronacrisis?</a:t>
            </a:r>
          </a:p>
          <a:p>
            <a:pPr marL="180884" lvl="1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3. Hoe reageren overheden?</a:t>
            </a:r>
          </a:p>
          <a:p>
            <a:endParaRPr lang="nl-NL" sz="2400" dirty="0"/>
          </a:p>
          <a:p>
            <a:pPr marL="0" indent="0">
              <a:buNone/>
            </a:pPr>
            <a:r>
              <a:rPr lang="nl-NL" sz="2400" dirty="0"/>
              <a:t>4. Hoe reageren centrale banken?</a:t>
            </a:r>
          </a:p>
          <a:p>
            <a:endParaRPr lang="nl-NL" sz="2400" dirty="0"/>
          </a:p>
          <a:p>
            <a:pPr marL="0" indent="0">
              <a:buNone/>
            </a:pPr>
            <a:r>
              <a:rPr lang="nl-NL" sz="2400" dirty="0"/>
              <a:t>5. Hoe herstellen we van deze crisis?</a:t>
            </a:r>
          </a:p>
        </p:txBody>
      </p:sp>
    </p:spTree>
    <p:extLst>
      <p:ext uri="{BB962C8B-B14F-4D97-AF65-F5344CB8AC3E}">
        <p14:creationId xmlns:p14="http://schemas.microsoft.com/office/powerpoint/2010/main" val="72291408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0D9C7D-4930-4C2B-A8EE-06CB8D5B4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451" y="2754614"/>
            <a:ext cx="11383095" cy="432048"/>
          </a:xfrm>
        </p:spPr>
        <p:txBody>
          <a:bodyPr/>
          <a:lstStyle/>
          <a:p>
            <a:pPr algn="ctr"/>
            <a:r>
              <a:rPr lang="nl-NL" sz="4000" dirty="0"/>
              <a:t>1. Hoe werkt een economie?</a:t>
            </a:r>
          </a:p>
        </p:txBody>
      </p:sp>
    </p:spTree>
    <p:extLst>
      <p:ext uri="{BB962C8B-B14F-4D97-AF65-F5344CB8AC3E}">
        <p14:creationId xmlns:p14="http://schemas.microsoft.com/office/powerpoint/2010/main" val="2250792937"/>
      </p:ext>
    </p:extLst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2EA83F-2FDE-4A79-AB7D-A913EE61E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Elke economie is een geld-kringloop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AA43F003-1AFE-44C9-9BC1-E556A7EEAD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703" y="4247174"/>
            <a:ext cx="2057400" cy="2076450"/>
          </a:xfrm>
          <a:prstGeom prst="rect">
            <a:avLst/>
          </a:prstGeom>
        </p:spPr>
      </p:pic>
      <p:pic>
        <p:nvPicPr>
          <p:cNvPr id="14" name="Afbeelding 13" descr="Afbeelding met tekening&#10;&#10;Automatisch gegenereerde beschrijving">
            <a:extLst>
              <a:ext uri="{FF2B5EF4-FFF2-40B4-BE49-F238E27FC236}">
                <a16:creationId xmlns:a16="http://schemas.microsoft.com/office/drawing/2014/main" id="{441B8267-5F86-40DE-BADB-F6B790AEA20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1784" y="4487497"/>
            <a:ext cx="1861119" cy="1861119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FF11DC62-18B6-4B04-B711-00793B2116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3703" y="1056822"/>
            <a:ext cx="2247900" cy="2000250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E0C3543B-9373-4001-8356-E9B944A2A1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7955" y="973933"/>
            <a:ext cx="2647950" cy="2200275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953DE683-A481-4535-B03E-98A57315F68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1081" y="2466975"/>
            <a:ext cx="2470084" cy="2200275"/>
          </a:xfrm>
          <a:prstGeom prst="rect">
            <a:avLst/>
          </a:prstGeom>
        </p:spPr>
      </p:pic>
      <p:sp>
        <p:nvSpPr>
          <p:cNvPr id="19" name="Pijl: links/rechts 18">
            <a:extLst>
              <a:ext uri="{FF2B5EF4-FFF2-40B4-BE49-F238E27FC236}">
                <a16:creationId xmlns:a16="http://schemas.microsoft.com/office/drawing/2014/main" id="{2BC6B196-355E-43BA-9C39-287597A9112E}"/>
              </a:ext>
            </a:extLst>
          </p:cNvPr>
          <p:cNvSpPr/>
          <p:nvPr/>
        </p:nvSpPr>
        <p:spPr>
          <a:xfrm>
            <a:off x="3565915" y="5285399"/>
            <a:ext cx="2000250" cy="467219"/>
          </a:xfrm>
          <a:prstGeom prst="left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Pijl: links/rechts 22">
            <a:extLst>
              <a:ext uri="{FF2B5EF4-FFF2-40B4-BE49-F238E27FC236}">
                <a16:creationId xmlns:a16="http://schemas.microsoft.com/office/drawing/2014/main" id="{9E6E62BE-AA8A-4B39-8A2A-19504EA19C6C}"/>
              </a:ext>
            </a:extLst>
          </p:cNvPr>
          <p:cNvSpPr/>
          <p:nvPr/>
        </p:nvSpPr>
        <p:spPr>
          <a:xfrm rot="2246519">
            <a:off x="3137807" y="3514572"/>
            <a:ext cx="2745635" cy="507172"/>
          </a:xfrm>
          <a:prstGeom prst="left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Pijl: links/rechts 27">
            <a:extLst>
              <a:ext uri="{FF2B5EF4-FFF2-40B4-BE49-F238E27FC236}">
                <a16:creationId xmlns:a16="http://schemas.microsoft.com/office/drawing/2014/main" id="{B4E7BFA8-083F-47D5-BC26-23231015F10D}"/>
              </a:ext>
            </a:extLst>
          </p:cNvPr>
          <p:cNvSpPr/>
          <p:nvPr/>
        </p:nvSpPr>
        <p:spPr>
          <a:xfrm rot="5400000">
            <a:off x="6351469" y="3539343"/>
            <a:ext cx="1163291" cy="457630"/>
          </a:xfrm>
          <a:prstGeom prst="left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Pijl: links/rechts 28">
            <a:extLst>
              <a:ext uri="{FF2B5EF4-FFF2-40B4-BE49-F238E27FC236}">
                <a16:creationId xmlns:a16="http://schemas.microsoft.com/office/drawing/2014/main" id="{3276C299-30AA-4F10-8258-0A3C589A10F4}"/>
              </a:ext>
            </a:extLst>
          </p:cNvPr>
          <p:cNvSpPr/>
          <p:nvPr/>
        </p:nvSpPr>
        <p:spPr>
          <a:xfrm rot="5400000">
            <a:off x="1545026" y="3633110"/>
            <a:ext cx="1163291" cy="451436"/>
          </a:xfrm>
          <a:prstGeom prst="left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Pijl: links/rechts 29">
            <a:extLst>
              <a:ext uri="{FF2B5EF4-FFF2-40B4-BE49-F238E27FC236}">
                <a16:creationId xmlns:a16="http://schemas.microsoft.com/office/drawing/2014/main" id="{5695A6F2-28A7-4845-B104-8F66DFB624AA}"/>
              </a:ext>
            </a:extLst>
          </p:cNvPr>
          <p:cNvSpPr/>
          <p:nvPr/>
        </p:nvSpPr>
        <p:spPr>
          <a:xfrm rot="19267260">
            <a:off x="3049854" y="3532907"/>
            <a:ext cx="2859937" cy="441456"/>
          </a:xfrm>
          <a:prstGeom prst="left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Pijl: links/rechts 30">
            <a:extLst>
              <a:ext uri="{FF2B5EF4-FFF2-40B4-BE49-F238E27FC236}">
                <a16:creationId xmlns:a16="http://schemas.microsoft.com/office/drawing/2014/main" id="{125DDA4A-4C3C-466C-B3F8-57006CA7937B}"/>
              </a:ext>
            </a:extLst>
          </p:cNvPr>
          <p:cNvSpPr/>
          <p:nvPr/>
        </p:nvSpPr>
        <p:spPr>
          <a:xfrm>
            <a:off x="3565915" y="1671638"/>
            <a:ext cx="2000250" cy="432048"/>
          </a:xfrm>
          <a:prstGeom prst="left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850630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3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F4F4C-F167-4258-859D-09AB4BB21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905" y="371051"/>
            <a:ext cx="11383095" cy="432048"/>
          </a:xfrm>
        </p:spPr>
        <p:txBody>
          <a:bodyPr/>
          <a:lstStyle/>
          <a:p>
            <a:r>
              <a:rPr lang="nl-NL" dirty="0"/>
              <a:t>… en alle economieën zijn verbonden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C7A42D9-ACA9-4871-A12F-2A35BD933C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BF3D225-67C7-4AC8-9806-CD102FB8B5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881" y="1097027"/>
            <a:ext cx="10253407" cy="5107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059655"/>
      </p:ext>
    </p:extLst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F3C8D3-A5CD-4FDC-8D6C-C37009140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Snelste en diepste daling beurs ooit</a:t>
            </a:r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2CC35578-8E2B-4ACA-8EBC-AEFEA856302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04E64163-4826-45D5-9143-563081FD5C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32" y="1252539"/>
            <a:ext cx="11391900" cy="4791075"/>
          </a:xfrm>
          <a:prstGeom prst="rect">
            <a:avLst/>
          </a:prstGeom>
        </p:spPr>
      </p:pic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E9F33C79-96DB-4FD8-BC9D-23BADFFC72BE}"/>
              </a:ext>
            </a:extLst>
          </p:cNvPr>
          <p:cNvCxnSpPr>
            <a:cxnSpLocks/>
          </p:cNvCxnSpPr>
          <p:nvPr/>
        </p:nvCxnSpPr>
        <p:spPr>
          <a:xfrm flipH="1">
            <a:off x="6391275" y="1247777"/>
            <a:ext cx="314325" cy="221441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84045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21D908-80CA-4670-BA57-024234B85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mondiale olieprijs stort in</a:t>
            </a:r>
          </a:p>
        </p:txBody>
      </p:sp>
      <p:pic>
        <p:nvPicPr>
          <p:cNvPr id="5" name="Tijdelijke aanduiding voor inhoud 4" descr="Afbeelding met schermafbeelding&#10;&#10;Automatisch gegenereerde beschrijving">
            <a:extLst>
              <a:ext uri="{FF2B5EF4-FFF2-40B4-BE49-F238E27FC236}">
                <a16:creationId xmlns:a16="http://schemas.microsoft.com/office/drawing/2014/main" id="{FC6C056F-FEAD-4983-B5ED-9134FEF4543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cxnSp>
        <p:nvCxnSpPr>
          <p:cNvPr id="4" name="Rechte verbindingslijn met pijl 3">
            <a:extLst>
              <a:ext uri="{FF2B5EF4-FFF2-40B4-BE49-F238E27FC236}">
                <a16:creationId xmlns:a16="http://schemas.microsoft.com/office/drawing/2014/main" id="{9330623B-F3F9-464C-8C74-000BDFA65709}"/>
              </a:ext>
            </a:extLst>
          </p:cNvPr>
          <p:cNvCxnSpPr>
            <a:cxnSpLocks/>
          </p:cNvCxnSpPr>
          <p:nvPr/>
        </p:nvCxnSpPr>
        <p:spPr>
          <a:xfrm flipH="1">
            <a:off x="11315700" y="1704975"/>
            <a:ext cx="471700" cy="305752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405120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D8BB4F-922A-4FB6-BE49-66DBA5195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212" y="377359"/>
            <a:ext cx="11383095" cy="432048"/>
          </a:xfrm>
        </p:spPr>
        <p:txBody>
          <a:bodyPr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nl-NL" dirty="0"/>
              <a:t>The ‘Great </a:t>
            </a:r>
            <a:r>
              <a:rPr lang="nl-NL" dirty="0" err="1"/>
              <a:t>Lockdown</a:t>
            </a:r>
            <a:r>
              <a:rPr lang="nl-NL" dirty="0"/>
              <a:t>’ is de grootste crisis in tijden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E5F08FBC-77B4-4697-8BFC-80ADBFB287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4811" y="1528764"/>
            <a:ext cx="9342377" cy="48113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70272138"/>
      </p:ext>
    </p:extLst>
  </p:cSld>
  <p:clrMapOvr>
    <a:masterClrMapping/>
  </p:clrMapOvr>
  <p:transition spd="slow">
    <p:wipe dir="r"/>
  </p:transition>
</p:sld>
</file>

<file path=ppt/theme/theme1.xml><?xml version="1.0" encoding="utf-8"?>
<a:theme xmlns:a="http://schemas.openxmlformats.org/drawingml/2006/main" name="Corporate template-set Universiteit Leiden">
  <a:themeElements>
    <a:clrScheme name="Aangepast 28">
      <a:dk1>
        <a:srgbClr val="000000"/>
      </a:dk1>
      <a:lt1>
        <a:srgbClr val="FFFFFF"/>
      </a:lt1>
      <a:dk2>
        <a:srgbClr val="8592BC"/>
      </a:dk2>
      <a:lt2>
        <a:srgbClr val="0C2577"/>
      </a:lt2>
      <a:accent1>
        <a:srgbClr val="9EBA2E"/>
      </a:accent1>
      <a:accent2>
        <a:srgbClr val="5CB1EB"/>
      </a:accent2>
      <a:accent3>
        <a:srgbClr val="34A3A9"/>
      </a:accent3>
      <a:accent4>
        <a:srgbClr val="F46E32"/>
      </a:accent4>
      <a:accent5>
        <a:srgbClr val="2C712D"/>
      </a:accent5>
      <a:accent6>
        <a:srgbClr val="B02079"/>
      </a:accent6>
      <a:hlink>
        <a:srgbClr val="0033CC"/>
      </a:hlink>
      <a:folHlink>
        <a:srgbClr val="7030A0"/>
      </a:folHlink>
    </a:clrScheme>
    <a:fontScheme name="Universiteit Leiden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3" id="{65DD63CA-B046-964F-B227-B3AFE1A41D19}" vid="{FD6E081E-43A5-FA4F-A32B-5829F040ADA2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3" id="{65DD63CA-B046-964F-B227-B3AFE1A41D19}" vid="{6DCB6BD2-69D2-744D-901E-3D0711883E3E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200</Words>
  <Application>Microsoft Macintosh PowerPoint</Application>
  <PresentationFormat>Breedbeeld</PresentationFormat>
  <Paragraphs>37</Paragraphs>
  <Slides>26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26</vt:i4>
      </vt:variant>
    </vt:vector>
  </HeadingPairs>
  <TitlesOfParts>
    <vt:vector size="34" baseType="lpstr">
      <vt:lpstr>Arial</vt:lpstr>
      <vt:lpstr>Calibri</vt:lpstr>
      <vt:lpstr>Calibri Light</vt:lpstr>
      <vt:lpstr>Georgia</vt:lpstr>
      <vt:lpstr>Minion</vt:lpstr>
      <vt:lpstr>Minion Pro</vt:lpstr>
      <vt:lpstr>Corporate template-set Universiteit Leiden</vt:lpstr>
      <vt:lpstr>Aangepast ontwerp</vt:lpstr>
      <vt:lpstr>Het Corona-College</vt:lpstr>
      <vt:lpstr>PowerPoint-presentatie</vt:lpstr>
      <vt:lpstr>Wat gaan we doen?</vt:lpstr>
      <vt:lpstr>1. Hoe werkt een economie?</vt:lpstr>
      <vt:lpstr>Elke economie is een geld-kringloop</vt:lpstr>
      <vt:lpstr>… en alle economieën zijn verbonden</vt:lpstr>
      <vt:lpstr>Snelste en diepste daling beurs ooit</vt:lpstr>
      <vt:lpstr>De mondiale olieprijs stort in</vt:lpstr>
      <vt:lpstr>The ‘Great Lockdown’ is de grootste crisis in tijden</vt:lpstr>
      <vt:lpstr>2. Wat zijn de economische gevolgen  van de coronacrisis?</vt:lpstr>
      <vt:lpstr>Alle Europese economieën knakken…</vt:lpstr>
      <vt:lpstr>De relatie tussen lockdown en economie</vt:lpstr>
      <vt:lpstr>Zwaar getroffen sectoren tellen voor 15-20%</vt:lpstr>
      <vt:lpstr>Lockdown: paar winnaars, maar vooral verliezers</vt:lpstr>
      <vt:lpstr>Grote winnaar is de pakketbezorging</vt:lpstr>
      <vt:lpstr>Aantal faillissementen gaat stijgen</vt:lpstr>
      <vt:lpstr>Ook de Nederlandse economie krimpt…</vt:lpstr>
      <vt:lpstr>Ongekend is wat consumenten nu denken en doen…</vt:lpstr>
      <vt:lpstr>PowerPoint-presentatie</vt:lpstr>
      <vt:lpstr>Burgers gaan minder en anders uitgeven</vt:lpstr>
      <vt:lpstr>Export is fors gedaald (economieën zijn verbonden)</vt:lpstr>
      <vt:lpstr>De productie is historisch gedaald</vt:lpstr>
      <vt:lpstr>Zelfde geldt voor de inkoopmanagersindex</vt:lpstr>
      <vt:lpstr>Het ondernemersvertrouwen laagste ooit</vt:lpstr>
      <vt:lpstr>Prognose voor heel 2020</vt:lpstr>
      <vt:lpstr>In de VS voltrekt zich nu een werkloosheidsdrama…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Corona-College</dc:title>
  <dc:creator>Wimar Bolhuis</dc:creator>
  <cp:lastModifiedBy>sophie van gemert</cp:lastModifiedBy>
  <cp:revision>5</cp:revision>
  <dcterms:created xsi:type="dcterms:W3CDTF">2020-05-18T14:26:16Z</dcterms:created>
  <dcterms:modified xsi:type="dcterms:W3CDTF">2020-05-19T14:49:03Z</dcterms:modified>
</cp:coreProperties>
</file>