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890" r:id="rId5"/>
    <p:sldMasterId id="2147483951" r:id="rId6"/>
  </p:sldMasterIdLst>
  <p:notesMasterIdLst>
    <p:notesMasterId r:id="rId20"/>
  </p:notesMasterIdLst>
  <p:handoutMasterIdLst>
    <p:handoutMasterId r:id="rId21"/>
  </p:handoutMasterIdLst>
  <p:sldIdLst>
    <p:sldId id="256" r:id="rId7"/>
    <p:sldId id="1220" r:id="rId8"/>
    <p:sldId id="1229" r:id="rId9"/>
    <p:sldId id="1232" r:id="rId10"/>
    <p:sldId id="1233" r:id="rId11"/>
    <p:sldId id="1226" r:id="rId12"/>
    <p:sldId id="1227" r:id="rId13"/>
    <p:sldId id="1234" r:id="rId14"/>
    <p:sldId id="1216" r:id="rId15"/>
    <p:sldId id="1248" r:id="rId16"/>
    <p:sldId id="1218" r:id="rId17"/>
    <p:sldId id="1228" r:id="rId18"/>
    <p:sldId id="1222" r:id="rId19"/>
  </p:sldIdLst>
  <p:sldSz cx="12198350" cy="6858000"/>
  <p:notesSz cx="9872663" cy="6742113"/>
  <p:custDataLst>
    <p:tags r:id="rId22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2A4DB67F-030D-4BD6-A090-A45168B9A931}">
          <p14:sldIdLst>
            <p14:sldId id="256"/>
            <p14:sldId id="1220"/>
            <p14:sldId id="1229"/>
            <p14:sldId id="1232"/>
            <p14:sldId id="1233"/>
            <p14:sldId id="1226"/>
            <p14:sldId id="1227"/>
            <p14:sldId id="1234"/>
            <p14:sldId id="1216"/>
            <p14:sldId id="1248"/>
            <p14:sldId id="1218"/>
            <p14:sldId id="1228"/>
            <p14:sldId id="122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4" userDrawn="1">
          <p15:clr>
            <a:srgbClr val="A4A3A4"/>
          </p15:clr>
        </p15:guide>
        <p15:guide id="2" pos="311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2BE1742-BD75-90AB-857A-B23D31209514}" name="Sijbom, M. (PHEG)" initials="SM" userId="S::m.sijbom@lumc.nl::bfdd8689-d006-4310-beb6-df0a58c9eb30" providerId="AD"/>
  <p188:author id="{22D37058-F0CD-79FF-C014-61B9021E35D1}" name="Gach, L.A. (PHEG)" initials="GL(" userId="S::l.a.gach@lumc.nl::1fa16c67-8ef1-4f58-9877-ac92bbf650c1" providerId="AD"/>
  <p188:author id="{11DD3363-A808-9B2D-D869-326A6FDE52F8}" name="Kersten, M.A. (DOO)" initials="KM" userId="S::m.a.kersten@lumc.nl::34b49357-543e-41c3-b24c-0814857a6f1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jssen, N.J.J. (OUDGNK)" initials="N(" lastIdx="7" clrIdx="0">
    <p:extLst>
      <p:ext uri="{19B8F6BF-5375-455C-9EA6-DF929625EA0E}">
        <p15:presenceInfo xmlns:p15="http://schemas.microsoft.com/office/powerpoint/2012/main" userId="S::n.j.j.nijssen@lumc.nl::43fb7672-739f-45b2-b7af-3d1b4e0f0a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A872"/>
    <a:srgbClr val="1D9B63"/>
    <a:srgbClr val="001158"/>
    <a:srgbClr val="24A069"/>
    <a:srgbClr val="6CB44F"/>
    <a:srgbClr val="FFF2CC"/>
    <a:srgbClr val="92D050"/>
    <a:srgbClr val="FFFFFF"/>
    <a:srgbClr val="85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D18A57-5E65-CDAF-025B-5983484AF7C1}" v="7" dt="2025-11-12T09:03:50.5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2" y="96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124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1BB001-636E-4DE2-B1BA-5B5F550EC0B0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300559E-D020-4215-A441-29460A2CB184}">
      <dgm:prSet phldrT="[Tekst]" phldr="0"/>
      <dgm:spPr/>
      <dgm:t>
        <a:bodyPr/>
        <a:lstStyle/>
        <a:p>
          <a:pPr rtl="0"/>
          <a:r>
            <a:rPr lang="nl-NL" dirty="0" err="1">
              <a:latin typeface="Georgia"/>
            </a:rPr>
            <a:t>Disciplinary</a:t>
          </a:r>
          <a:r>
            <a:rPr lang="nl-NL" dirty="0">
              <a:latin typeface="Georgia"/>
            </a:rPr>
            <a:t> Focus</a:t>
          </a:r>
          <a:endParaRPr lang="nl-NL" dirty="0"/>
        </a:p>
      </dgm:t>
    </dgm:pt>
    <dgm:pt modelId="{E907488C-B2E8-4144-98CC-F9082CD3253C}" type="parTrans" cxnId="{628AF866-7F9D-48F3-AC22-37E9D0F4F24B}">
      <dgm:prSet/>
      <dgm:spPr/>
      <dgm:t>
        <a:bodyPr/>
        <a:lstStyle/>
        <a:p>
          <a:endParaRPr lang="nl-NL"/>
        </a:p>
      </dgm:t>
    </dgm:pt>
    <dgm:pt modelId="{D4BEAF0F-625E-4D06-A043-0692CA3AE503}" type="sibTrans" cxnId="{628AF866-7F9D-48F3-AC22-37E9D0F4F24B}">
      <dgm:prSet/>
      <dgm:spPr/>
      <dgm:t>
        <a:bodyPr/>
        <a:lstStyle/>
        <a:p>
          <a:endParaRPr lang="nl-NL"/>
        </a:p>
      </dgm:t>
    </dgm:pt>
    <dgm:pt modelId="{3D7D7615-E19C-47DB-8CA9-6DFCA14168AF}">
      <dgm:prSet phldrT="[Tekst]" phldr="0"/>
      <dgm:spPr/>
      <dgm:t>
        <a:bodyPr/>
        <a:lstStyle/>
        <a:p>
          <a:r>
            <a:rPr lang="nl-NL">
              <a:latin typeface="Georgia"/>
            </a:rPr>
            <a:t>Medicine</a:t>
          </a:r>
          <a:endParaRPr lang="nl-NL"/>
        </a:p>
      </dgm:t>
    </dgm:pt>
    <dgm:pt modelId="{762B6E9E-DD71-48E6-8AC6-A29281C40FF8}" type="parTrans" cxnId="{4EA14E59-2333-4340-9ADA-D1AF65F158AE}">
      <dgm:prSet/>
      <dgm:spPr/>
      <dgm:t>
        <a:bodyPr/>
        <a:lstStyle/>
        <a:p>
          <a:endParaRPr lang="nl-NL"/>
        </a:p>
      </dgm:t>
    </dgm:pt>
    <dgm:pt modelId="{C7DF0226-1E71-482A-B5DC-39820CE30A9F}" type="sibTrans" cxnId="{4EA14E59-2333-4340-9ADA-D1AF65F158AE}">
      <dgm:prSet/>
      <dgm:spPr/>
      <dgm:t>
        <a:bodyPr/>
        <a:lstStyle/>
        <a:p>
          <a:endParaRPr lang="nl-NL"/>
        </a:p>
      </dgm:t>
    </dgm:pt>
    <dgm:pt modelId="{A756FFB9-CCF2-445B-BC25-48F0DF7862E0}">
      <dgm:prSet phldrT="[Tekst]" phldr="0"/>
      <dgm:spPr/>
      <dgm:t>
        <a:bodyPr/>
        <a:lstStyle/>
        <a:p>
          <a:r>
            <a:rPr lang="nl-NL">
              <a:latin typeface="Georgia"/>
            </a:rPr>
            <a:t>Behaviour</a:t>
          </a:r>
          <a:endParaRPr lang="nl-NL"/>
        </a:p>
      </dgm:t>
    </dgm:pt>
    <dgm:pt modelId="{69D02DE9-2B89-4555-8E27-844EB8EE1509}" type="parTrans" cxnId="{9F2BDC2D-978C-4901-AD4C-28DA0BB1E0BB}">
      <dgm:prSet/>
      <dgm:spPr/>
      <dgm:t>
        <a:bodyPr/>
        <a:lstStyle/>
        <a:p>
          <a:endParaRPr lang="nl-NL"/>
        </a:p>
      </dgm:t>
    </dgm:pt>
    <dgm:pt modelId="{98D65A44-8B9A-4DD1-928C-FCF6BA4181FE}" type="sibTrans" cxnId="{9F2BDC2D-978C-4901-AD4C-28DA0BB1E0BB}">
      <dgm:prSet/>
      <dgm:spPr/>
      <dgm:t>
        <a:bodyPr/>
        <a:lstStyle/>
        <a:p>
          <a:endParaRPr lang="nl-NL"/>
        </a:p>
      </dgm:t>
    </dgm:pt>
    <dgm:pt modelId="{DEEA18AC-8591-4A9F-8061-850F7476CF43}">
      <dgm:prSet phldrT="[Tekst]" phldr="0"/>
      <dgm:spPr/>
      <dgm:t>
        <a:bodyPr/>
        <a:lstStyle/>
        <a:p>
          <a:r>
            <a:rPr lang="nl-NL">
              <a:latin typeface="Georgia"/>
            </a:rPr>
            <a:t>Data</a:t>
          </a:r>
          <a:endParaRPr lang="nl-NL"/>
        </a:p>
      </dgm:t>
    </dgm:pt>
    <dgm:pt modelId="{507E6C83-5A49-4D1F-AE18-F3940745A02E}" type="parTrans" cxnId="{C67D8DC5-4E1A-42BF-82E1-47AC21A7768B}">
      <dgm:prSet/>
      <dgm:spPr/>
      <dgm:t>
        <a:bodyPr/>
        <a:lstStyle/>
        <a:p>
          <a:endParaRPr lang="nl-NL"/>
        </a:p>
      </dgm:t>
    </dgm:pt>
    <dgm:pt modelId="{1DE71E57-1E40-4BC8-8074-E625512A7516}" type="sibTrans" cxnId="{C67D8DC5-4E1A-42BF-82E1-47AC21A7768B}">
      <dgm:prSet/>
      <dgm:spPr/>
      <dgm:t>
        <a:bodyPr/>
        <a:lstStyle/>
        <a:p>
          <a:endParaRPr lang="nl-NL"/>
        </a:p>
      </dgm:t>
    </dgm:pt>
    <dgm:pt modelId="{C8EFC20E-C5C6-4253-9721-EEE2FD477DCF}">
      <dgm:prSet phldrT="[Tekst]" phldr="0"/>
      <dgm:spPr/>
      <dgm:t>
        <a:bodyPr/>
        <a:lstStyle/>
        <a:p>
          <a:pPr rtl="0"/>
          <a:r>
            <a:rPr lang="nl-NL">
              <a:latin typeface="Georgia"/>
            </a:rPr>
            <a:t>Interdisciplinary Focus</a:t>
          </a:r>
          <a:endParaRPr lang="nl-NL"/>
        </a:p>
      </dgm:t>
    </dgm:pt>
    <dgm:pt modelId="{BD3E3EF0-CF4B-4627-BE8C-5CE4B405A878}" type="parTrans" cxnId="{33C89C1F-6A16-4E10-886B-209D0626765B}">
      <dgm:prSet/>
      <dgm:spPr/>
      <dgm:t>
        <a:bodyPr/>
        <a:lstStyle/>
        <a:p>
          <a:endParaRPr lang="nl-NL"/>
        </a:p>
      </dgm:t>
    </dgm:pt>
    <dgm:pt modelId="{C9A08A5D-08CB-458C-82D6-4E049D5F273F}" type="sibTrans" cxnId="{33C89C1F-6A16-4E10-886B-209D0626765B}">
      <dgm:prSet/>
      <dgm:spPr/>
      <dgm:t>
        <a:bodyPr/>
        <a:lstStyle/>
        <a:p>
          <a:endParaRPr lang="nl-NL"/>
        </a:p>
      </dgm:t>
    </dgm:pt>
    <dgm:pt modelId="{C5C4A5A9-782D-4603-B563-BFA07D0FC8C4}">
      <dgm:prSet phldrT="[Tekst]" phldr="0"/>
      <dgm:spPr/>
      <dgm:t>
        <a:bodyPr/>
        <a:lstStyle/>
        <a:p>
          <a:r>
            <a:rPr lang="nl-NL">
              <a:latin typeface="Georgia"/>
            </a:rPr>
            <a:t>Syndemics</a:t>
          </a:r>
          <a:endParaRPr lang="nl-NL"/>
        </a:p>
      </dgm:t>
    </dgm:pt>
    <dgm:pt modelId="{EC9CCA71-3E87-43E8-88ED-19272D79F9AE}" type="parTrans" cxnId="{9445D47F-F74C-43AC-BB2E-027C398ED670}">
      <dgm:prSet/>
      <dgm:spPr/>
      <dgm:t>
        <a:bodyPr/>
        <a:lstStyle/>
        <a:p>
          <a:endParaRPr lang="nl-NL"/>
        </a:p>
      </dgm:t>
    </dgm:pt>
    <dgm:pt modelId="{70E41FD9-177B-45E4-8EC0-A100C9970891}" type="sibTrans" cxnId="{9445D47F-F74C-43AC-BB2E-027C398ED670}">
      <dgm:prSet/>
      <dgm:spPr/>
      <dgm:t>
        <a:bodyPr/>
        <a:lstStyle/>
        <a:p>
          <a:endParaRPr lang="nl-NL"/>
        </a:p>
      </dgm:t>
    </dgm:pt>
    <dgm:pt modelId="{CDD70A2C-90E2-4539-9B77-6913100C7BAB}">
      <dgm:prSet phldrT="[Tekst]" phldr="0"/>
      <dgm:spPr/>
      <dgm:t>
        <a:bodyPr/>
        <a:lstStyle/>
        <a:p>
          <a:pPr rtl="0"/>
          <a:r>
            <a:rPr lang="nl-NL" err="1">
              <a:latin typeface="Georgia"/>
            </a:rPr>
            <a:t>Alternative</a:t>
          </a:r>
          <a:r>
            <a:rPr lang="nl-NL">
              <a:latin typeface="Georgia"/>
            </a:rPr>
            <a:t> </a:t>
          </a:r>
          <a:r>
            <a:rPr lang="nl-NL" err="1">
              <a:latin typeface="Georgia"/>
            </a:rPr>
            <a:t>Payment</a:t>
          </a:r>
          <a:r>
            <a:rPr lang="nl-NL">
              <a:latin typeface="Georgia"/>
            </a:rPr>
            <a:t> </a:t>
          </a:r>
          <a:r>
            <a:rPr lang="nl-NL" err="1">
              <a:latin typeface="Georgia"/>
            </a:rPr>
            <a:t>Models</a:t>
          </a:r>
          <a:endParaRPr lang="nl-NL"/>
        </a:p>
      </dgm:t>
    </dgm:pt>
    <dgm:pt modelId="{4BC72D09-4929-4E73-B128-76ACCDFEF251}" type="parTrans" cxnId="{E45E134D-32EA-44FC-805F-D32ACE90F35C}">
      <dgm:prSet/>
      <dgm:spPr/>
      <dgm:t>
        <a:bodyPr/>
        <a:lstStyle/>
        <a:p>
          <a:endParaRPr lang="nl-NL"/>
        </a:p>
      </dgm:t>
    </dgm:pt>
    <dgm:pt modelId="{E1B6E6F4-41B1-41DC-8DB3-70814F8F2F7A}" type="sibTrans" cxnId="{E45E134D-32EA-44FC-805F-D32ACE90F35C}">
      <dgm:prSet/>
      <dgm:spPr/>
      <dgm:t>
        <a:bodyPr/>
        <a:lstStyle/>
        <a:p>
          <a:endParaRPr lang="nl-NL"/>
        </a:p>
      </dgm:t>
    </dgm:pt>
    <dgm:pt modelId="{5B9DE13E-BBAF-47A4-8390-97BC0A8DD432}">
      <dgm:prSet phldrT="[Tekst]" phldr="0"/>
      <dgm:spPr/>
      <dgm:t>
        <a:bodyPr/>
        <a:lstStyle/>
        <a:p>
          <a:pPr rtl="0"/>
          <a:r>
            <a:rPr lang="nl-NL" err="1">
              <a:latin typeface="Georgia"/>
            </a:rPr>
            <a:t>Predictive</a:t>
          </a:r>
          <a:r>
            <a:rPr lang="nl-NL">
              <a:latin typeface="Georgia"/>
            </a:rPr>
            <a:t> Analytics</a:t>
          </a:r>
        </a:p>
      </dgm:t>
    </dgm:pt>
    <dgm:pt modelId="{21985E28-082C-4B0E-8E4E-2BEAC0088D81}" type="parTrans" cxnId="{E13BAA29-4824-4A27-A52A-2950B4D7D236}">
      <dgm:prSet/>
      <dgm:spPr/>
      <dgm:t>
        <a:bodyPr/>
        <a:lstStyle/>
        <a:p>
          <a:endParaRPr lang="nl-NL"/>
        </a:p>
      </dgm:t>
    </dgm:pt>
    <dgm:pt modelId="{4ED58C59-451D-4240-A521-2D19011EC4EC}" type="sibTrans" cxnId="{E13BAA29-4824-4A27-A52A-2950B4D7D236}">
      <dgm:prSet/>
      <dgm:spPr/>
      <dgm:t>
        <a:bodyPr/>
        <a:lstStyle/>
        <a:p>
          <a:endParaRPr lang="nl-NL"/>
        </a:p>
      </dgm:t>
    </dgm:pt>
    <dgm:pt modelId="{DC334176-750C-4C01-A299-A511669E3D39}">
      <dgm:prSet phldrT="[Tekst]" phldr="0"/>
      <dgm:spPr/>
      <dgm:t>
        <a:bodyPr/>
        <a:lstStyle/>
        <a:p>
          <a:r>
            <a:rPr lang="nl-NL">
              <a:latin typeface="Georgia"/>
            </a:rPr>
            <a:t>Implementation</a:t>
          </a:r>
          <a:endParaRPr lang="nl-NL"/>
        </a:p>
      </dgm:t>
    </dgm:pt>
    <dgm:pt modelId="{D9EB14FA-B46B-46FE-A328-5C97D3C7DF81}" type="parTrans" cxnId="{C68C9959-0444-4C61-A1A5-8316D22F5F65}">
      <dgm:prSet/>
      <dgm:spPr/>
      <dgm:t>
        <a:bodyPr/>
        <a:lstStyle/>
        <a:p>
          <a:endParaRPr lang="nl-NL"/>
        </a:p>
      </dgm:t>
    </dgm:pt>
    <dgm:pt modelId="{076CA10D-8A7C-4535-836B-B10000F4CA6A}" type="sibTrans" cxnId="{C68C9959-0444-4C61-A1A5-8316D22F5F65}">
      <dgm:prSet/>
      <dgm:spPr/>
      <dgm:t>
        <a:bodyPr/>
        <a:lstStyle/>
        <a:p>
          <a:endParaRPr lang="nl-NL"/>
        </a:p>
      </dgm:t>
    </dgm:pt>
    <dgm:pt modelId="{2FFADC9A-7183-423F-895D-67541DAC4354}">
      <dgm:prSet phldr="0"/>
      <dgm:spPr/>
      <dgm:t>
        <a:bodyPr/>
        <a:lstStyle/>
        <a:p>
          <a:pPr rtl="0"/>
          <a:r>
            <a:rPr lang="nl-NL">
              <a:latin typeface="Georgia"/>
            </a:rPr>
            <a:t>Free space</a:t>
          </a:r>
        </a:p>
      </dgm:t>
    </dgm:pt>
    <dgm:pt modelId="{6B2E7789-8947-4C99-AD4F-AE09896BF106}" type="parTrans" cxnId="{0307CF0C-D7B4-4DE9-A19D-E46F0BF61D87}">
      <dgm:prSet/>
      <dgm:spPr/>
      <dgm:t>
        <a:bodyPr/>
        <a:lstStyle/>
        <a:p>
          <a:endParaRPr lang="nl-NL"/>
        </a:p>
      </dgm:t>
    </dgm:pt>
    <dgm:pt modelId="{EBC9563F-1548-4CF8-BDD4-6B7B15CAB2B8}" type="sibTrans" cxnId="{0307CF0C-D7B4-4DE9-A19D-E46F0BF61D87}">
      <dgm:prSet/>
      <dgm:spPr/>
      <dgm:t>
        <a:bodyPr/>
        <a:lstStyle/>
        <a:p>
          <a:endParaRPr lang="nl-NL"/>
        </a:p>
      </dgm:t>
    </dgm:pt>
    <dgm:pt modelId="{6172F6FA-A7E8-4EF9-A1B0-B145ED3CA3E3}">
      <dgm:prSet phldr="0"/>
      <dgm:spPr/>
      <dgm:t>
        <a:bodyPr/>
        <a:lstStyle/>
        <a:p>
          <a:r>
            <a:rPr lang="nl-NL" err="1">
              <a:latin typeface="Georgia"/>
            </a:rPr>
            <a:t>Governance</a:t>
          </a:r>
          <a:endParaRPr lang="nl-NL">
            <a:latin typeface="Georgia"/>
          </a:endParaRPr>
        </a:p>
      </dgm:t>
    </dgm:pt>
    <dgm:pt modelId="{24DFC892-719E-4097-A69C-8F95A8C91E2F}" type="parTrans" cxnId="{846CABAF-B273-4A45-9286-4B1EC054CE1F}">
      <dgm:prSet/>
      <dgm:spPr/>
      <dgm:t>
        <a:bodyPr/>
        <a:lstStyle/>
        <a:p>
          <a:endParaRPr lang="nl-NL"/>
        </a:p>
      </dgm:t>
    </dgm:pt>
    <dgm:pt modelId="{6AADA282-85C8-47EB-BDFC-EFAFC73228AA}" type="sibTrans" cxnId="{846CABAF-B273-4A45-9286-4B1EC054CE1F}">
      <dgm:prSet/>
      <dgm:spPr/>
      <dgm:t>
        <a:bodyPr/>
        <a:lstStyle/>
        <a:p>
          <a:endParaRPr lang="nl-NL"/>
        </a:p>
      </dgm:t>
    </dgm:pt>
    <dgm:pt modelId="{D5CCDE17-5A25-4CBE-805A-D1C46AC4ACC4}">
      <dgm:prSet phldr="0"/>
      <dgm:spPr/>
      <dgm:t>
        <a:bodyPr/>
        <a:lstStyle/>
        <a:p>
          <a:r>
            <a:rPr lang="nl-NL">
              <a:latin typeface="Georgia"/>
            </a:rPr>
            <a:t>Internships</a:t>
          </a:r>
        </a:p>
      </dgm:t>
    </dgm:pt>
    <dgm:pt modelId="{5999FDF3-E5EC-44B0-8832-B3FAF9D7D505}" type="parTrans" cxnId="{56BE8D60-7029-4908-A710-6EF457BE0CA2}">
      <dgm:prSet/>
      <dgm:spPr/>
      <dgm:t>
        <a:bodyPr/>
        <a:lstStyle/>
        <a:p>
          <a:endParaRPr lang="nl-NL"/>
        </a:p>
      </dgm:t>
    </dgm:pt>
    <dgm:pt modelId="{EB7B026B-D70A-4BFD-A529-EC7B05227C30}" type="sibTrans" cxnId="{56BE8D60-7029-4908-A710-6EF457BE0CA2}">
      <dgm:prSet/>
      <dgm:spPr/>
      <dgm:t>
        <a:bodyPr/>
        <a:lstStyle/>
        <a:p>
          <a:endParaRPr lang="nl-NL"/>
        </a:p>
      </dgm:t>
    </dgm:pt>
    <dgm:pt modelId="{9EA2EA40-01F7-400A-9042-2202F02CE992}">
      <dgm:prSet phldr="0"/>
      <dgm:spPr/>
      <dgm:t>
        <a:bodyPr/>
        <a:lstStyle/>
        <a:p>
          <a:r>
            <a:rPr lang="nl-NL">
              <a:latin typeface="Georgia"/>
            </a:rPr>
            <a:t>Electives</a:t>
          </a:r>
        </a:p>
      </dgm:t>
    </dgm:pt>
    <dgm:pt modelId="{268F9CFC-AA7B-429A-BF11-9601AC34D864}" type="parTrans" cxnId="{DA635367-C01F-476F-9BAA-B98641F46A15}">
      <dgm:prSet/>
      <dgm:spPr/>
      <dgm:t>
        <a:bodyPr/>
        <a:lstStyle/>
        <a:p>
          <a:endParaRPr lang="nl-NL"/>
        </a:p>
      </dgm:t>
    </dgm:pt>
    <dgm:pt modelId="{DA7C6FA9-FD43-4AF3-A626-A63E80A1586D}" type="sibTrans" cxnId="{DA635367-C01F-476F-9BAA-B98641F46A15}">
      <dgm:prSet/>
      <dgm:spPr/>
      <dgm:t>
        <a:bodyPr/>
        <a:lstStyle/>
        <a:p>
          <a:endParaRPr lang="nl-NL"/>
        </a:p>
      </dgm:t>
    </dgm:pt>
    <dgm:pt modelId="{4EA8D762-A46C-46B7-8930-279982D773AC}">
      <dgm:prSet phldr="0"/>
      <dgm:spPr/>
      <dgm:t>
        <a:bodyPr/>
        <a:lstStyle/>
        <a:p>
          <a:r>
            <a:rPr lang="nl-NL">
              <a:latin typeface="Georgia"/>
            </a:rPr>
            <a:t>Panelmanagement</a:t>
          </a:r>
          <a:endParaRPr lang="nl-NL"/>
        </a:p>
      </dgm:t>
    </dgm:pt>
    <dgm:pt modelId="{957686A4-F00D-448F-9F05-3B4B0D85FA54}" type="parTrans" cxnId="{1EDD8859-F7E3-481E-8F14-13D2482DEE8E}">
      <dgm:prSet/>
      <dgm:spPr/>
      <dgm:t>
        <a:bodyPr/>
        <a:lstStyle/>
        <a:p>
          <a:endParaRPr lang="nl-NL"/>
        </a:p>
      </dgm:t>
    </dgm:pt>
    <dgm:pt modelId="{AB28B87B-5A13-4255-8A0C-B48C47646161}" type="sibTrans" cxnId="{1EDD8859-F7E3-481E-8F14-13D2482DEE8E}">
      <dgm:prSet/>
      <dgm:spPr/>
      <dgm:t>
        <a:bodyPr/>
        <a:lstStyle/>
        <a:p>
          <a:endParaRPr lang="nl-NL"/>
        </a:p>
      </dgm:t>
    </dgm:pt>
    <dgm:pt modelId="{115AEDD2-6E2A-4CED-A7BB-33C1E552CF78}">
      <dgm:prSet phldr="0"/>
      <dgm:spPr/>
      <dgm:t>
        <a:bodyPr/>
        <a:lstStyle/>
        <a:p>
          <a:pPr rtl="0"/>
          <a:r>
            <a:rPr lang="nl-NL">
              <a:latin typeface="Georgia"/>
            </a:rPr>
            <a:t>Thesis</a:t>
          </a:r>
        </a:p>
      </dgm:t>
    </dgm:pt>
    <dgm:pt modelId="{087CAC9D-91AB-440E-A063-89C0E9142C5F}" type="parTrans" cxnId="{F612A206-D913-4C25-8DEE-A32D1058CA35}">
      <dgm:prSet/>
      <dgm:spPr/>
      <dgm:t>
        <a:bodyPr/>
        <a:lstStyle/>
        <a:p>
          <a:endParaRPr lang="nl-NL"/>
        </a:p>
      </dgm:t>
    </dgm:pt>
    <dgm:pt modelId="{7D7E1D50-AB95-4629-B082-04301CFCEEAB}" type="sibTrans" cxnId="{F612A206-D913-4C25-8DEE-A32D1058CA35}">
      <dgm:prSet/>
      <dgm:spPr/>
      <dgm:t>
        <a:bodyPr/>
        <a:lstStyle/>
        <a:p>
          <a:endParaRPr lang="nl-NL"/>
        </a:p>
      </dgm:t>
    </dgm:pt>
    <dgm:pt modelId="{D07EF36A-5D14-4EC6-88CC-D616ADBEFC57}">
      <dgm:prSet phldr="0"/>
      <dgm:spPr/>
      <dgm:t>
        <a:bodyPr/>
        <a:lstStyle/>
        <a:p>
          <a:pPr rtl="0"/>
          <a:r>
            <a:rPr lang="nl-NL">
              <a:latin typeface="Georgia"/>
            </a:rPr>
            <a:t>Individual PHM area</a:t>
          </a:r>
        </a:p>
      </dgm:t>
    </dgm:pt>
    <dgm:pt modelId="{A3B5C017-F0D8-48C4-ADA7-99E7BAA9C018}" type="parTrans" cxnId="{08721C51-D9FC-4754-B8B1-51A21AAF6D99}">
      <dgm:prSet/>
      <dgm:spPr/>
      <dgm:t>
        <a:bodyPr/>
        <a:lstStyle/>
        <a:p>
          <a:endParaRPr lang="nl-NL"/>
        </a:p>
      </dgm:t>
    </dgm:pt>
    <dgm:pt modelId="{55B0FDE9-55D0-4532-9969-F848C5423A49}" type="sibTrans" cxnId="{08721C51-D9FC-4754-B8B1-51A21AAF6D99}">
      <dgm:prSet/>
      <dgm:spPr/>
      <dgm:t>
        <a:bodyPr/>
        <a:lstStyle/>
        <a:p>
          <a:endParaRPr lang="nl-NL"/>
        </a:p>
      </dgm:t>
    </dgm:pt>
    <dgm:pt modelId="{EAEDBB89-9C33-4AB4-B409-E58329C0F60F}">
      <dgm:prSet phldr="0"/>
      <dgm:spPr/>
      <dgm:t>
        <a:bodyPr/>
        <a:lstStyle/>
        <a:p>
          <a:pPr rtl="0"/>
          <a:r>
            <a:rPr lang="nl-NL" err="1">
              <a:latin typeface="Georgia"/>
            </a:rPr>
            <a:t>All</a:t>
          </a:r>
          <a:r>
            <a:rPr lang="nl-NL">
              <a:latin typeface="Georgia"/>
            </a:rPr>
            <a:t> over the world</a:t>
          </a:r>
        </a:p>
      </dgm:t>
    </dgm:pt>
    <dgm:pt modelId="{6E509F28-32AB-4965-8DBA-F10AF3C53BBD}" type="parTrans" cxnId="{80F5FD6C-5E25-4DEA-AB96-9E6402A90486}">
      <dgm:prSet/>
      <dgm:spPr/>
      <dgm:t>
        <a:bodyPr/>
        <a:lstStyle/>
        <a:p>
          <a:endParaRPr lang="nl-NL"/>
        </a:p>
      </dgm:t>
    </dgm:pt>
    <dgm:pt modelId="{6A4178D2-DA4B-4CCB-A327-5EA6CBD4DDD3}" type="sibTrans" cxnId="{80F5FD6C-5E25-4DEA-AB96-9E6402A90486}">
      <dgm:prSet/>
      <dgm:spPr/>
      <dgm:t>
        <a:bodyPr/>
        <a:lstStyle/>
        <a:p>
          <a:endParaRPr lang="nl-NL"/>
        </a:p>
      </dgm:t>
    </dgm:pt>
    <dgm:pt modelId="{93693268-86B8-4196-8C3E-48F48E4371EA}">
      <dgm:prSet phldr="0"/>
      <dgm:spPr/>
      <dgm:t>
        <a:bodyPr/>
        <a:lstStyle/>
        <a:p>
          <a:endParaRPr lang="nl-NL">
            <a:latin typeface="Georgia"/>
          </a:endParaRPr>
        </a:p>
      </dgm:t>
    </dgm:pt>
    <dgm:pt modelId="{5FDEE63B-A999-468C-8CE4-8703C9F37DC9}" type="parTrans" cxnId="{21D3B9C4-FE2B-45AA-9098-435E83B08414}">
      <dgm:prSet/>
      <dgm:spPr/>
      <dgm:t>
        <a:bodyPr/>
        <a:lstStyle/>
        <a:p>
          <a:endParaRPr lang="nl-NL"/>
        </a:p>
      </dgm:t>
    </dgm:pt>
    <dgm:pt modelId="{8A44F502-77EA-4C8F-90A6-2ABEE4D01C7A}" type="sibTrans" cxnId="{21D3B9C4-FE2B-45AA-9098-435E83B08414}">
      <dgm:prSet/>
      <dgm:spPr/>
      <dgm:t>
        <a:bodyPr/>
        <a:lstStyle/>
        <a:p>
          <a:endParaRPr lang="nl-NL"/>
        </a:p>
      </dgm:t>
    </dgm:pt>
    <dgm:pt modelId="{B0D2572C-41EF-4CD9-AC35-5CE9292E979B}" type="pres">
      <dgm:prSet presAssocID="{2C1BB001-636E-4DE2-B1BA-5B5F550EC0B0}" presName="Name0" presStyleCnt="0">
        <dgm:presLayoutVars>
          <dgm:dir/>
          <dgm:animLvl val="lvl"/>
          <dgm:resizeHandles val="exact"/>
        </dgm:presLayoutVars>
      </dgm:prSet>
      <dgm:spPr/>
    </dgm:pt>
    <dgm:pt modelId="{6498EB67-FAEC-48B1-B039-92129E3ED7B9}" type="pres">
      <dgm:prSet presAssocID="{2C1BB001-636E-4DE2-B1BA-5B5F550EC0B0}" presName="tSp" presStyleCnt="0"/>
      <dgm:spPr/>
    </dgm:pt>
    <dgm:pt modelId="{292F38AE-0269-4127-9F03-BB1286AF28FD}" type="pres">
      <dgm:prSet presAssocID="{2C1BB001-636E-4DE2-B1BA-5B5F550EC0B0}" presName="bSp" presStyleCnt="0"/>
      <dgm:spPr/>
    </dgm:pt>
    <dgm:pt modelId="{38C48051-CF53-4B55-BC69-D2A86B41F264}" type="pres">
      <dgm:prSet presAssocID="{2C1BB001-636E-4DE2-B1BA-5B5F550EC0B0}" presName="process" presStyleCnt="0"/>
      <dgm:spPr/>
    </dgm:pt>
    <dgm:pt modelId="{69BB03AA-2947-40E8-9E6C-089339A08DA1}" type="pres">
      <dgm:prSet presAssocID="{5300559E-D020-4215-A441-29460A2CB184}" presName="composite1" presStyleCnt="0"/>
      <dgm:spPr/>
    </dgm:pt>
    <dgm:pt modelId="{017E2FB1-60E4-4510-8ED1-CDCF90ADA914}" type="pres">
      <dgm:prSet presAssocID="{5300559E-D020-4215-A441-29460A2CB184}" presName="dummyNode1" presStyleLbl="node1" presStyleIdx="0" presStyleCnt="4"/>
      <dgm:spPr/>
    </dgm:pt>
    <dgm:pt modelId="{4E2A3EB6-DEC7-4B5C-BE2D-E0D5061A7F00}" type="pres">
      <dgm:prSet presAssocID="{5300559E-D020-4215-A441-29460A2CB184}" presName="childNode1" presStyleLbl="bgAcc1" presStyleIdx="0" presStyleCnt="4">
        <dgm:presLayoutVars>
          <dgm:bulletEnabled val="1"/>
        </dgm:presLayoutVars>
      </dgm:prSet>
      <dgm:spPr/>
    </dgm:pt>
    <dgm:pt modelId="{205CB9AD-5659-4246-8D28-53536D4E8A29}" type="pres">
      <dgm:prSet presAssocID="{5300559E-D020-4215-A441-29460A2CB184}" presName="childNode1tx" presStyleLbl="bgAcc1" presStyleIdx="0" presStyleCnt="4">
        <dgm:presLayoutVars>
          <dgm:bulletEnabled val="1"/>
        </dgm:presLayoutVars>
      </dgm:prSet>
      <dgm:spPr/>
    </dgm:pt>
    <dgm:pt modelId="{50E5BF6A-17AB-414B-AB36-E926A77E8AA1}" type="pres">
      <dgm:prSet presAssocID="{5300559E-D020-4215-A441-29460A2CB184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5331A261-8D80-48DB-9556-BDBE49429140}" type="pres">
      <dgm:prSet presAssocID="{5300559E-D020-4215-A441-29460A2CB184}" presName="connSite1" presStyleCnt="0"/>
      <dgm:spPr/>
    </dgm:pt>
    <dgm:pt modelId="{D74979C1-5DD0-4577-B075-7863C8092F8E}" type="pres">
      <dgm:prSet presAssocID="{D4BEAF0F-625E-4D06-A043-0692CA3AE503}" presName="Name9" presStyleLbl="sibTrans2D1" presStyleIdx="0" presStyleCnt="3"/>
      <dgm:spPr/>
    </dgm:pt>
    <dgm:pt modelId="{981165C9-21F9-4863-9DC3-473703B7B853}" type="pres">
      <dgm:prSet presAssocID="{C8EFC20E-C5C6-4253-9721-EEE2FD477DCF}" presName="composite2" presStyleCnt="0"/>
      <dgm:spPr/>
    </dgm:pt>
    <dgm:pt modelId="{07DD137D-024D-49E2-9A45-108B005A2D9B}" type="pres">
      <dgm:prSet presAssocID="{C8EFC20E-C5C6-4253-9721-EEE2FD477DCF}" presName="dummyNode2" presStyleLbl="node1" presStyleIdx="0" presStyleCnt="4"/>
      <dgm:spPr/>
    </dgm:pt>
    <dgm:pt modelId="{24A31E88-7D86-41C5-BC7F-F8CC6A7AE58D}" type="pres">
      <dgm:prSet presAssocID="{C8EFC20E-C5C6-4253-9721-EEE2FD477DCF}" presName="childNode2" presStyleLbl="bgAcc1" presStyleIdx="1" presStyleCnt="4">
        <dgm:presLayoutVars>
          <dgm:bulletEnabled val="1"/>
        </dgm:presLayoutVars>
      </dgm:prSet>
      <dgm:spPr/>
    </dgm:pt>
    <dgm:pt modelId="{E5A5ADDB-D02E-470F-8122-E1C3B718FA82}" type="pres">
      <dgm:prSet presAssocID="{C8EFC20E-C5C6-4253-9721-EEE2FD477DCF}" presName="childNode2tx" presStyleLbl="bgAcc1" presStyleIdx="1" presStyleCnt="4">
        <dgm:presLayoutVars>
          <dgm:bulletEnabled val="1"/>
        </dgm:presLayoutVars>
      </dgm:prSet>
      <dgm:spPr/>
    </dgm:pt>
    <dgm:pt modelId="{A9C4B568-538B-419F-AB41-04F460D97AFA}" type="pres">
      <dgm:prSet presAssocID="{C8EFC20E-C5C6-4253-9721-EEE2FD477DCF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5ABDC8FF-C98A-469E-9B37-5C0A8DECE739}" type="pres">
      <dgm:prSet presAssocID="{C8EFC20E-C5C6-4253-9721-EEE2FD477DCF}" presName="connSite2" presStyleCnt="0"/>
      <dgm:spPr/>
    </dgm:pt>
    <dgm:pt modelId="{DC2C2055-C990-492D-848B-17A55380F450}" type="pres">
      <dgm:prSet presAssocID="{C9A08A5D-08CB-458C-82D6-4E049D5F273F}" presName="Name18" presStyleLbl="sibTrans2D1" presStyleIdx="1" presStyleCnt="3"/>
      <dgm:spPr/>
    </dgm:pt>
    <dgm:pt modelId="{D5D08055-0AE3-46BD-B401-DFB0A4271A8C}" type="pres">
      <dgm:prSet presAssocID="{2FFADC9A-7183-423F-895D-67541DAC4354}" presName="composite1" presStyleCnt="0"/>
      <dgm:spPr/>
    </dgm:pt>
    <dgm:pt modelId="{CA14D86E-458A-4AC3-9E8D-6DB3CB65E8F7}" type="pres">
      <dgm:prSet presAssocID="{2FFADC9A-7183-423F-895D-67541DAC4354}" presName="dummyNode1" presStyleLbl="node1" presStyleIdx="1" presStyleCnt="4"/>
      <dgm:spPr/>
    </dgm:pt>
    <dgm:pt modelId="{746DA9D1-3F02-40BE-B691-816DF01D5CB0}" type="pres">
      <dgm:prSet presAssocID="{2FFADC9A-7183-423F-895D-67541DAC4354}" presName="childNode1" presStyleLbl="bgAcc1" presStyleIdx="2" presStyleCnt="4">
        <dgm:presLayoutVars>
          <dgm:bulletEnabled val="1"/>
        </dgm:presLayoutVars>
      </dgm:prSet>
      <dgm:spPr/>
    </dgm:pt>
    <dgm:pt modelId="{7A0A50A5-EFB2-40CE-84E7-3ADBD4B3291E}" type="pres">
      <dgm:prSet presAssocID="{2FFADC9A-7183-423F-895D-67541DAC4354}" presName="childNode1tx" presStyleLbl="bgAcc1" presStyleIdx="2" presStyleCnt="4">
        <dgm:presLayoutVars>
          <dgm:bulletEnabled val="1"/>
        </dgm:presLayoutVars>
      </dgm:prSet>
      <dgm:spPr/>
    </dgm:pt>
    <dgm:pt modelId="{AF67B496-6A9B-49C2-ADCB-067F3402CF9C}" type="pres">
      <dgm:prSet presAssocID="{2FFADC9A-7183-423F-895D-67541DAC4354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50A7FCFC-C965-4D37-9C2C-C88A36C72F9B}" type="pres">
      <dgm:prSet presAssocID="{2FFADC9A-7183-423F-895D-67541DAC4354}" presName="connSite1" presStyleCnt="0"/>
      <dgm:spPr/>
    </dgm:pt>
    <dgm:pt modelId="{F7C5DA1C-015D-4052-B688-C16CEE9686BD}" type="pres">
      <dgm:prSet presAssocID="{EBC9563F-1548-4CF8-BDD4-6B7B15CAB2B8}" presName="Name9" presStyleLbl="sibTrans2D1" presStyleIdx="2" presStyleCnt="3"/>
      <dgm:spPr/>
    </dgm:pt>
    <dgm:pt modelId="{3E9D93DB-D2A8-4411-A2D4-A5182EF4FBFD}" type="pres">
      <dgm:prSet presAssocID="{115AEDD2-6E2A-4CED-A7BB-33C1E552CF78}" presName="composite2" presStyleCnt="0"/>
      <dgm:spPr/>
    </dgm:pt>
    <dgm:pt modelId="{C41ECF8A-3061-4F23-A62C-D800B9D8526E}" type="pres">
      <dgm:prSet presAssocID="{115AEDD2-6E2A-4CED-A7BB-33C1E552CF78}" presName="dummyNode2" presStyleLbl="node1" presStyleIdx="2" presStyleCnt="4"/>
      <dgm:spPr/>
    </dgm:pt>
    <dgm:pt modelId="{6F80BDE8-F8DB-4F3D-AB1B-0F5B7A4D018B}" type="pres">
      <dgm:prSet presAssocID="{115AEDD2-6E2A-4CED-A7BB-33C1E552CF78}" presName="childNode2" presStyleLbl="bgAcc1" presStyleIdx="3" presStyleCnt="4">
        <dgm:presLayoutVars>
          <dgm:bulletEnabled val="1"/>
        </dgm:presLayoutVars>
      </dgm:prSet>
      <dgm:spPr/>
    </dgm:pt>
    <dgm:pt modelId="{4B0A952F-F0E1-428F-BBB2-E2BB5290E8A8}" type="pres">
      <dgm:prSet presAssocID="{115AEDD2-6E2A-4CED-A7BB-33C1E552CF78}" presName="childNode2tx" presStyleLbl="bgAcc1" presStyleIdx="3" presStyleCnt="4">
        <dgm:presLayoutVars>
          <dgm:bulletEnabled val="1"/>
        </dgm:presLayoutVars>
      </dgm:prSet>
      <dgm:spPr/>
    </dgm:pt>
    <dgm:pt modelId="{6E06BAE4-DE93-4D0E-86DA-5AF085DDDF74}" type="pres">
      <dgm:prSet presAssocID="{115AEDD2-6E2A-4CED-A7BB-33C1E552CF78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218E060C-C493-4F6C-9BEF-498912FCA69E}" type="pres">
      <dgm:prSet presAssocID="{115AEDD2-6E2A-4CED-A7BB-33C1E552CF78}" presName="connSite2" presStyleCnt="0"/>
      <dgm:spPr/>
    </dgm:pt>
  </dgm:ptLst>
  <dgm:cxnLst>
    <dgm:cxn modelId="{60F9A200-5E9E-4E56-BF29-5D7B11D042BA}" type="presOf" srcId="{C9A08A5D-08CB-458C-82D6-4E049D5F273F}" destId="{DC2C2055-C990-492D-848B-17A55380F450}" srcOrd="0" destOrd="0" presId="urn:microsoft.com/office/officeart/2005/8/layout/hProcess4"/>
    <dgm:cxn modelId="{E3293406-0983-4775-9E31-36FDFB247EA8}" type="presOf" srcId="{3D7D7615-E19C-47DB-8CA9-6DFCA14168AF}" destId="{205CB9AD-5659-4246-8D28-53536D4E8A29}" srcOrd="1" destOrd="0" presId="urn:microsoft.com/office/officeart/2005/8/layout/hProcess4"/>
    <dgm:cxn modelId="{F612A206-D913-4C25-8DEE-A32D1058CA35}" srcId="{2C1BB001-636E-4DE2-B1BA-5B5F550EC0B0}" destId="{115AEDD2-6E2A-4CED-A7BB-33C1E552CF78}" srcOrd="3" destOrd="0" parTransId="{087CAC9D-91AB-440E-A063-89C0E9142C5F}" sibTransId="{7D7E1D50-AB95-4629-B082-04301CFCEEAB}"/>
    <dgm:cxn modelId="{050C3B09-0440-496B-B816-BD33EB1D5A29}" type="presOf" srcId="{C5C4A5A9-782D-4603-B563-BFA07D0FC8C4}" destId="{24A31E88-7D86-41C5-BC7F-F8CC6A7AE58D}" srcOrd="0" destOrd="0" presId="urn:microsoft.com/office/officeart/2005/8/layout/hProcess4"/>
    <dgm:cxn modelId="{0307CF0C-D7B4-4DE9-A19D-E46F0BF61D87}" srcId="{2C1BB001-636E-4DE2-B1BA-5B5F550EC0B0}" destId="{2FFADC9A-7183-423F-895D-67541DAC4354}" srcOrd="2" destOrd="0" parTransId="{6B2E7789-8947-4C99-AD4F-AE09896BF106}" sibTransId="{EBC9563F-1548-4CF8-BDD4-6B7B15CAB2B8}"/>
    <dgm:cxn modelId="{62A21711-325A-498A-A5BE-6D9A142E4EA5}" type="presOf" srcId="{4EA8D762-A46C-46B7-8930-279982D773AC}" destId="{24A31E88-7D86-41C5-BC7F-F8CC6A7AE58D}" srcOrd="0" destOrd="3" presId="urn:microsoft.com/office/officeart/2005/8/layout/hProcess4"/>
    <dgm:cxn modelId="{2989591D-8468-458D-B1A5-4C0D678C71CF}" type="presOf" srcId="{93693268-86B8-4196-8C3E-48F48E4371EA}" destId="{7A0A50A5-EFB2-40CE-84E7-3ADBD4B3291E}" srcOrd="1" destOrd="3" presId="urn:microsoft.com/office/officeart/2005/8/layout/hProcess4"/>
    <dgm:cxn modelId="{33C89C1F-6A16-4E10-886B-209D0626765B}" srcId="{2C1BB001-636E-4DE2-B1BA-5B5F550EC0B0}" destId="{C8EFC20E-C5C6-4253-9721-EEE2FD477DCF}" srcOrd="1" destOrd="0" parTransId="{BD3E3EF0-CF4B-4627-BE8C-5CE4B405A878}" sibTransId="{C9A08A5D-08CB-458C-82D6-4E049D5F273F}"/>
    <dgm:cxn modelId="{6BCEAB1F-CB52-4CDB-8A27-62D75D577F96}" type="presOf" srcId="{A756FFB9-CCF2-445B-BC25-48F0DF7862E0}" destId="{205CB9AD-5659-4246-8D28-53536D4E8A29}" srcOrd="1" destOrd="1" presId="urn:microsoft.com/office/officeart/2005/8/layout/hProcess4"/>
    <dgm:cxn modelId="{64A98720-F910-4642-BA51-C90E75790923}" type="presOf" srcId="{5B9DE13E-BBAF-47A4-8390-97BC0A8DD432}" destId="{E5A5ADDB-D02E-470F-8122-E1C3B718FA82}" srcOrd="1" destOrd="2" presId="urn:microsoft.com/office/officeart/2005/8/layout/hProcess4"/>
    <dgm:cxn modelId="{2DC44B22-DF57-4580-BCC2-3B1442C2220F}" type="presOf" srcId="{115AEDD2-6E2A-4CED-A7BB-33C1E552CF78}" destId="{6E06BAE4-DE93-4D0E-86DA-5AF085DDDF74}" srcOrd="0" destOrd="0" presId="urn:microsoft.com/office/officeart/2005/8/layout/hProcess4"/>
    <dgm:cxn modelId="{5A2B9528-1595-4257-8C57-4C07F35E7237}" type="presOf" srcId="{DEEA18AC-8591-4A9F-8061-850F7476CF43}" destId="{4E2A3EB6-DEC7-4B5C-BE2D-E0D5061A7F00}" srcOrd="0" destOrd="2" presId="urn:microsoft.com/office/officeart/2005/8/layout/hProcess4"/>
    <dgm:cxn modelId="{B1739628-7309-419B-89C1-280462E2A970}" type="presOf" srcId="{5300559E-D020-4215-A441-29460A2CB184}" destId="{50E5BF6A-17AB-414B-AB36-E926A77E8AA1}" srcOrd="0" destOrd="0" presId="urn:microsoft.com/office/officeart/2005/8/layout/hProcess4"/>
    <dgm:cxn modelId="{E13BAA29-4824-4A27-A52A-2950B4D7D236}" srcId="{C8EFC20E-C5C6-4253-9721-EEE2FD477DCF}" destId="{5B9DE13E-BBAF-47A4-8390-97BC0A8DD432}" srcOrd="2" destOrd="0" parTransId="{21985E28-082C-4B0E-8E4E-2BEAC0088D81}" sibTransId="{4ED58C59-451D-4240-A521-2D19011EC4EC}"/>
    <dgm:cxn modelId="{9F2BDC2D-978C-4901-AD4C-28DA0BB1E0BB}" srcId="{5300559E-D020-4215-A441-29460A2CB184}" destId="{A756FFB9-CCF2-445B-BC25-48F0DF7862E0}" srcOrd="1" destOrd="0" parTransId="{69D02DE9-2B89-4555-8E27-844EB8EE1509}" sibTransId="{98D65A44-8B9A-4DD1-928C-FCF6BA4181FE}"/>
    <dgm:cxn modelId="{D7EEB037-B75E-49BD-A17D-482C26A10053}" type="presOf" srcId="{D4BEAF0F-625E-4D06-A043-0692CA3AE503}" destId="{D74979C1-5DD0-4577-B075-7863C8092F8E}" srcOrd="0" destOrd="0" presId="urn:microsoft.com/office/officeart/2005/8/layout/hProcess4"/>
    <dgm:cxn modelId="{56BE8D60-7029-4908-A710-6EF457BE0CA2}" srcId="{2FFADC9A-7183-423F-895D-67541DAC4354}" destId="{D5CCDE17-5A25-4CBE-805A-D1C46AC4ACC4}" srcOrd="0" destOrd="0" parTransId="{5999FDF3-E5EC-44B0-8832-B3FAF9D7D505}" sibTransId="{EB7B026B-D70A-4BFD-A529-EC7B05227C30}"/>
    <dgm:cxn modelId="{628AF866-7F9D-48F3-AC22-37E9D0F4F24B}" srcId="{2C1BB001-636E-4DE2-B1BA-5B5F550EC0B0}" destId="{5300559E-D020-4215-A441-29460A2CB184}" srcOrd="0" destOrd="0" parTransId="{E907488C-B2E8-4144-98CC-F9082CD3253C}" sibTransId="{D4BEAF0F-625E-4D06-A043-0692CA3AE503}"/>
    <dgm:cxn modelId="{DA635367-C01F-476F-9BAA-B98641F46A15}" srcId="{2FFADC9A-7183-423F-895D-67541DAC4354}" destId="{9EA2EA40-01F7-400A-9042-2202F02CE992}" srcOrd="1" destOrd="0" parTransId="{268F9CFC-AA7B-429A-BF11-9601AC34D864}" sibTransId="{DA7C6FA9-FD43-4AF3-A626-A63E80A1586D}"/>
    <dgm:cxn modelId="{80F5FD6C-5E25-4DEA-AB96-9E6402A90486}" srcId="{2FFADC9A-7183-423F-895D-67541DAC4354}" destId="{EAEDBB89-9C33-4AB4-B409-E58329C0F60F}" srcOrd="2" destOrd="0" parTransId="{6E509F28-32AB-4965-8DBA-F10AF3C53BBD}" sibTransId="{6A4178D2-DA4B-4CCB-A327-5EA6CBD4DDD3}"/>
    <dgm:cxn modelId="{8EA90B4D-0544-49CB-ABD5-9E041FC8CBEA}" type="presOf" srcId="{EBC9563F-1548-4CF8-BDD4-6B7B15CAB2B8}" destId="{F7C5DA1C-015D-4052-B688-C16CEE9686BD}" srcOrd="0" destOrd="0" presId="urn:microsoft.com/office/officeart/2005/8/layout/hProcess4"/>
    <dgm:cxn modelId="{E45E134D-32EA-44FC-805F-D32ACE90F35C}" srcId="{C8EFC20E-C5C6-4253-9721-EEE2FD477DCF}" destId="{CDD70A2C-90E2-4539-9B77-6913100C7BAB}" srcOrd="1" destOrd="0" parTransId="{4BC72D09-4929-4E73-B128-76ACCDFEF251}" sibTransId="{E1B6E6F4-41B1-41DC-8DB3-70814F8F2F7A}"/>
    <dgm:cxn modelId="{6754954F-5060-4324-8249-2E2A3527DB4E}" type="presOf" srcId="{4EA8D762-A46C-46B7-8930-279982D773AC}" destId="{E5A5ADDB-D02E-470F-8122-E1C3B718FA82}" srcOrd="1" destOrd="3" presId="urn:microsoft.com/office/officeart/2005/8/layout/hProcess4"/>
    <dgm:cxn modelId="{08721C51-D9FC-4754-B8B1-51A21AAF6D99}" srcId="{115AEDD2-6E2A-4CED-A7BB-33C1E552CF78}" destId="{D07EF36A-5D14-4EC6-88CC-D616ADBEFC57}" srcOrd="0" destOrd="0" parTransId="{A3B5C017-F0D8-48C4-ADA7-99E7BAA9C018}" sibTransId="{55B0FDE9-55D0-4532-9969-F848C5423A49}"/>
    <dgm:cxn modelId="{5435BF74-46D9-4F94-B1A8-8540CE74F5EB}" type="presOf" srcId="{DEEA18AC-8591-4A9F-8061-850F7476CF43}" destId="{205CB9AD-5659-4246-8D28-53536D4E8A29}" srcOrd="1" destOrd="2" presId="urn:microsoft.com/office/officeart/2005/8/layout/hProcess4"/>
    <dgm:cxn modelId="{502A0E55-7DCA-494E-B27A-7BCB8857D1CC}" type="presOf" srcId="{D5CCDE17-5A25-4CBE-805A-D1C46AC4ACC4}" destId="{7A0A50A5-EFB2-40CE-84E7-3ADBD4B3291E}" srcOrd="1" destOrd="0" presId="urn:microsoft.com/office/officeart/2005/8/layout/hProcess4"/>
    <dgm:cxn modelId="{4EA14E59-2333-4340-9ADA-D1AF65F158AE}" srcId="{5300559E-D020-4215-A441-29460A2CB184}" destId="{3D7D7615-E19C-47DB-8CA9-6DFCA14168AF}" srcOrd="0" destOrd="0" parTransId="{762B6E9E-DD71-48E6-8AC6-A29281C40FF8}" sibTransId="{C7DF0226-1E71-482A-B5DC-39820CE30A9F}"/>
    <dgm:cxn modelId="{1EDD8859-F7E3-481E-8F14-13D2482DEE8E}" srcId="{C8EFC20E-C5C6-4253-9721-EEE2FD477DCF}" destId="{4EA8D762-A46C-46B7-8930-279982D773AC}" srcOrd="3" destOrd="0" parTransId="{957686A4-F00D-448F-9F05-3B4B0D85FA54}" sibTransId="{AB28B87B-5A13-4255-8A0C-B48C47646161}"/>
    <dgm:cxn modelId="{C68C9959-0444-4C61-A1A5-8316D22F5F65}" srcId="{C8EFC20E-C5C6-4253-9721-EEE2FD477DCF}" destId="{DC334176-750C-4C01-A299-A511669E3D39}" srcOrd="4" destOrd="0" parTransId="{D9EB14FA-B46B-46FE-A328-5C97D3C7DF81}" sibTransId="{076CA10D-8A7C-4535-836B-B10000F4CA6A}"/>
    <dgm:cxn modelId="{28BD477D-8292-461E-9D0F-52E86574FB1C}" type="presOf" srcId="{2FFADC9A-7183-423F-895D-67541DAC4354}" destId="{AF67B496-6A9B-49C2-ADCB-067F3402CF9C}" srcOrd="0" destOrd="0" presId="urn:microsoft.com/office/officeart/2005/8/layout/hProcess4"/>
    <dgm:cxn modelId="{4C70CE7F-04F2-44DF-9B53-25D7C6914B3F}" type="presOf" srcId="{3D7D7615-E19C-47DB-8CA9-6DFCA14168AF}" destId="{4E2A3EB6-DEC7-4B5C-BE2D-E0D5061A7F00}" srcOrd="0" destOrd="0" presId="urn:microsoft.com/office/officeart/2005/8/layout/hProcess4"/>
    <dgm:cxn modelId="{9445D47F-F74C-43AC-BB2E-027C398ED670}" srcId="{C8EFC20E-C5C6-4253-9721-EEE2FD477DCF}" destId="{C5C4A5A9-782D-4603-B563-BFA07D0FC8C4}" srcOrd="0" destOrd="0" parTransId="{EC9CCA71-3E87-43E8-88ED-19272D79F9AE}" sibTransId="{70E41FD9-177B-45E4-8EC0-A100C9970891}"/>
    <dgm:cxn modelId="{7B33CE81-63E7-4D96-A941-7CBCE3E189A0}" type="presOf" srcId="{A756FFB9-CCF2-445B-BC25-48F0DF7862E0}" destId="{4E2A3EB6-DEC7-4B5C-BE2D-E0D5061A7F00}" srcOrd="0" destOrd="1" presId="urn:microsoft.com/office/officeart/2005/8/layout/hProcess4"/>
    <dgm:cxn modelId="{2379BF86-41CA-4C41-8180-E16A85A15C82}" type="presOf" srcId="{D07EF36A-5D14-4EC6-88CC-D616ADBEFC57}" destId="{6F80BDE8-F8DB-4F3D-AB1B-0F5B7A4D018B}" srcOrd="0" destOrd="0" presId="urn:microsoft.com/office/officeart/2005/8/layout/hProcess4"/>
    <dgm:cxn modelId="{58B5038B-B213-4615-B925-472EC421B5AB}" type="presOf" srcId="{CDD70A2C-90E2-4539-9B77-6913100C7BAB}" destId="{E5A5ADDB-D02E-470F-8122-E1C3B718FA82}" srcOrd="1" destOrd="1" presId="urn:microsoft.com/office/officeart/2005/8/layout/hProcess4"/>
    <dgm:cxn modelId="{56DE0A9D-AF2F-4805-9CE4-A3F2608630CF}" type="presOf" srcId="{C5C4A5A9-782D-4603-B563-BFA07D0FC8C4}" destId="{E5A5ADDB-D02E-470F-8122-E1C3B718FA82}" srcOrd="1" destOrd="0" presId="urn:microsoft.com/office/officeart/2005/8/layout/hProcess4"/>
    <dgm:cxn modelId="{38BD80AD-DD50-44A8-90DC-93189DF096F6}" type="presOf" srcId="{6172F6FA-A7E8-4EF9-A1B0-B145ED3CA3E3}" destId="{4E2A3EB6-DEC7-4B5C-BE2D-E0D5061A7F00}" srcOrd="0" destOrd="3" presId="urn:microsoft.com/office/officeart/2005/8/layout/hProcess4"/>
    <dgm:cxn modelId="{846CABAF-B273-4A45-9286-4B1EC054CE1F}" srcId="{5300559E-D020-4215-A441-29460A2CB184}" destId="{6172F6FA-A7E8-4EF9-A1B0-B145ED3CA3E3}" srcOrd="3" destOrd="0" parTransId="{24DFC892-719E-4097-A69C-8F95A8C91E2F}" sibTransId="{6AADA282-85C8-47EB-BDFC-EFAFC73228AA}"/>
    <dgm:cxn modelId="{7196F1B0-8B37-4521-B13E-CB379E02C91B}" type="presOf" srcId="{2C1BB001-636E-4DE2-B1BA-5B5F550EC0B0}" destId="{B0D2572C-41EF-4CD9-AC35-5CE9292E979B}" srcOrd="0" destOrd="0" presId="urn:microsoft.com/office/officeart/2005/8/layout/hProcess4"/>
    <dgm:cxn modelId="{097D94B3-02B8-4218-9FC6-8253482EB136}" type="presOf" srcId="{CDD70A2C-90E2-4539-9B77-6913100C7BAB}" destId="{24A31E88-7D86-41C5-BC7F-F8CC6A7AE58D}" srcOrd="0" destOrd="1" presId="urn:microsoft.com/office/officeart/2005/8/layout/hProcess4"/>
    <dgm:cxn modelId="{70F673B8-971B-46CC-B75C-F4BBB4DD8D8E}" type="presOf" srcId="{DC334176-750C-4C01-A299-A511669E3D39}" destId="{24A31E88-7D86-41C5-BC7F-F8CC6A7AE58D}" srcOrd="0" destOrd="4" presId="urn:microsoft.com/office/officeart/2005/8/layout/hProcess4"/>
    <dgm:cxn modelId="{21D3B9C4-FE2B-45AA-9098-435E83B08414}" srcId="{2FFADC9A-7183-423F-895D-67541DAC4354}" destId="{93693268-86B8-4196-8C3E-48F48E4371EA}" srcOrd="3" destOrd="0" parTransId="{5FDEE63B-A999-468C-8CE4-8703C9F37DC9}" sibTransId="{8A44F502-77EA-4C8F-90A6-2ABEE4D01C7A}"/>
    <dgm:cxn modelId="{C67D8DC5-4E1A-42BF-82E1-47AC21A7768B}" srcId="{5300559E-D020-4215-A441-29460A2CB184}" destId="{DEEA18AC-8591-4A9F-8061-850F7476CF43}" srcOrd="2" destOrd="0" parTransId="{507E6C83-5A49-4D1F-AE18-F3940745A02E}" sibTransId="{1DE71E57-1E40-4BC8-8074-E625512A7516}"/>
    <dgm:cxn modelId="{CA2FEBC6-A2FC-4AEE-A077-6288C30278E6}" type="presOf" srcId="{DC334176-750C-4C01-A299-A511669E3D39}" destId="{E5A5ADDB-D02E-470F-8122-E1C3B718FA82}" srcOrd="1" destOrd="4" presId="urn:microsoft.com/office/officeart/2005/8/layout/hProcess4"/>
    <dgm:cxn modelId="{74ED3CCA-422E-4360-9E7E-EDB7F8DD0AC2}" type="presOf" srcId="{C8EFC20E-C5C6-4253-9721-EEE2FD477DCF}" destId="{A9C4B568-538B-419F-AB41-04F460D97AFA}" srcOrd="0" destOrd="0" presId="urn:microsoft.com/office/officeart/2005/8/layout/hProcess4"/>
    <dgm:cxn modelId="{7EF030CC-5A29-41E6-A281-98D3870AD506}" type="presOf" srcId="{9EA2EA40-01F7-400A-9042-2202F02CE992}" destId="{746DA9D1-3F02-40BE-B691-816DF01D5CB0}" srcOrd="0" destOrd="1" presId="urn:microsoft.com/office/officeart/2005/8/layout/hProcess4"/>
    <dgm:cxn modelId="{392012D8-18D4-495C-9A7E-08A16DB00550}" type="presOf" srcId="{9EA2EA40-01F7-400A-9042-2202F02CE992}" destId="{7A0A50A5-EFB2-40CE-84E7-3ADBD4B3291E}" srcOrd="1" destOrd="1" presId="urn:microsoft.com/office/officeart/2005/8/layout/hProcess4"/>
    <dgm:cxn modelId="{29A150DB-3E55-423F-9A1B-E03F8F925EA1}" type="presOf" srcId="{EAEDBB89-9C33-4AB4-B409-E58329C0F60F}" destId="{746DA9D1-3F02-40BE-B691-816DF01D5CB0}" srcOrd="0" destOrd="2" presId="urn:microsoft.com/office/officeart/2005/8/layout/hProcess4"/>
    <dgm:cxn modelId="{42330DDC-D015-450C-8A06-536F7CCEACF4}" type="presOf" srcId="{D07EF36A-5D14-4EC6-88CC-D616ADBEFC57}" destId="{4B0A952F-F0E1-428F-BBB2-E2BB5290E8A8}" srcOrd="1" destOrd="0" presId="urn:microsoft.com/office/officeart/2005/8/layout/hProcess4"/>
    <dgm:cxn modelId="{92BAEBE1-7936-4688-A2B6-055505F7419A}" type="presOf" srcId="{6172F6FA-A7E8-4EF9-A1B0-B145ED3CA3E3}" destId="{205CB9AD-5659-4246-8D28-53536D4E8A29}" srcOrd="1" destOrd="3" presId="urn:microsoft.com/office/officeart/2005/8/layout/hProcess4"/>
    <dgm:cxn modelId="{0167BAE6-1ACB-4378-9AFF-18AD33A33F7B}" type="presOf" srcId="{93693268-86B8-4196-8C3E-48F48E4371EA}" destId="{746DA9D1-3F02-40BE-B691-816DF01D5CB0}" srcOrd="0" destOrd="3" presId="urn:microsoft.com/office/officeart/2005/8/layout/hProcess4"/>
    <dgm:cxn modelId="{ACB339E9-9F6B-4585-9B3B-FD7AB455E8D0}" type="presOf" srcId="{EAEDBB89-9C33-4AB4-B409-E58329C0F60F}" destId="{7A0A50A5-EFB2-40CE-84E7-3ADBD4B3291E}" srcOrd="1" destOrd="2" presId="urn:microsoft.com/office/officeart/2005/8/layout/hProcess4"/>
    <dgm:cxn modelId="{1A27E1F1-6E16-4884-B7A7-517C250217E1}" type="presOf" srcId="{D5CCDE17-5A25-4CBE-805A-D1C46AC4ACC4}" destId="{746DA9D1-3F02-40BE-B691-816DF01D5CB0}" srcOrd="0" destOrd="0" presId="urn:microsoft.com/office/officeart/2005/8/layout/hProcess4"/>
    <dgm:cxn modelId="{1B96D8F5-97E1-4DA4-B785-8084348A26AB}" type="presOf" srcId="{5B9DE13E-BBAF-47A4-8390-97BC0A8DD432}" destId="{24A31E88-7D86-41C5-BC7F-F8CC6A7AE58D}" srcOrd="0" destOrd="2" presId="urn:microsoft.com/office/officeart/2005/8/layout/hProcess4"/>
    <dgm:cxn modelId="{B867FC3A-DFAE-442A-A11C-D0E4144A3A7C}" type="presParOf" srcId="{B0D2572C-41EF-4CD9-AC35-5CE9292E979B}" destId="{6498EB67-FAEC-48B1-B039-92129E3ED7B9}" srcOrd="0" destOrd="0" presId="urn:microsoft.com/office/officeart/2005/8/layout/hProcess4"/>
    <dgm:cxn modelId="{086915C2-2922-44ED-9469-B754E0588850}" type="presParOf" srcId="{B0D2572C-41EF-4CD9-AC35-5CE9292E979B}" destId="{292F38AE-0269-4127-9F03-BB1286AF28FD}" srcOrd="1" destOrd="0" presId="urn:microsoft.com/office/officeart/2005/8/layout/hProcess4"/>
    <dgm:cxn modelId="{22E91408-046C-40DA-9A6A-1F528B2F72E3}" type="presParOf" srcId="{B0D2572C-41EF-4CD9-AC35-5CE9292E979B}" destId="{38C48051-CF53-4B55-BC69-D2A86B41F264}" srcOrd="2" destOrd="0" presId="urn:microsoft.com/office/officeart/2005/8/layout/hProcess4"/>
    <dgm:cxn modelId="{4FF032F4-7B8E-4231-9ACA-F10D8605C8FD}" type="presParOf" srcId="{38C48051-CF53-4B55-BC69-D2A86B41F264}" destId="{69BB03AA-2947-40E8-9E6C-089339A08DA1}" srcOrd="0" destOrd="0" presId="urn:microsoft.com/office/officeart/2005/8/layout/hProcess4"/>
    <dgm:cxn modelId="{F438600A-DB15-4D73-8584-344EE47CE581}" type="presParOf" srcId="{69BB03AA-2947-40E8-9E6C-089339A08DA1}" destId="{017E2FB1-60E4-4510-8ED1-CDCF90ADA914}" srcOrd="0" destOrd="0" presId="urn:microsoft.com/office/officeart/2005/8/layout/hProcess4"/>
    <dgm:cxn modelId="{5A529E21-2BD9-442B-A2D4-CBD4E01DD3D7}" type="presParOf" srcId="{69BB03AA-2947-40E8-9E6C-089339A08DA1}" destId="{4E2A3EB6-DEC7-4B5C-BE2D-E0D5061A7F00}" srcOrd="1" destOrd="0" presId="urn:microsoft.com/office/officeart/2005/8/layout/hProcess4"/>
    <dgm:cxn modelId="{07397769-63DF-4A6C-8EDD-A3A3770A47F6}" type="presParOf" srcId="{69BB03AA-2947-40E8-9E6C-089339A08DA1}" destId="{205CB9AD-5659-4246-8D28-53536D4E8A29}" srcOrd="2" destOrd="0" presId="urn:microsoft.com/office/officeart/2005/8/layout/hProcess4"/>
    <dgm:cxn modelId="{0AF04D28-7826-47AF-988B-E9D119C1E700}" type="presParOf" srcId="{69BB03AA-2947-40E8-9E6C-089339A08DA1}" destId="{50E5BF6A-17AB-414B-AB36-E926A77E8AA1}" srcOrd="3" destOrd="0" presId="urn:microsoft.com/office/officeart/2005/8/layout/hProcess4"/>
    <dgm:cxn modelId="{A730DFD3-95A1-4650-B915-4A71DD322936}" type="presParOf" srcId="{69BB03AA-2947-40E8-9E6C-089339A08DA1}" destId="{5331A261-8D80-48DB-9556-BDBE49429140}" srcOrd="4" destOrd="0" presId="urn:microsoft.com/office/officeart/2005/8/layout/hProcess4"/>
    <dgm:cxn modelId="{2077A97A-BF84-45DC-83DD-C0BF66DFC97A}" type="presParOf" srcId="{38C48051-CF53-4B55-BC69-D2A86B41F264}" destId="{D74979C1-5DD0-4577-B075-7863C8092F8E}" srcOrd="1" destOrd="0" presId="urn:microsoft.com/office/officeart/2005/8/layout/hProcess4"/>
    <dgm:cxn modelId="{CCC3B76E-ED38-4ADA-A557-AF3961196F1E}" type="presParOf" srcId="{38C48051-CF53-4B55-BC69-D2A86B41F264}" destId="{981165C9-21F9-4863-9DC3-473703B7B853}" srcOrd="2" destOrd="0" presId="urn:microsoft.com/office/officeart/2005/8/layout/hProcess4"/>
    <dgm:cxn modelId="{B8B4B11E-713F-4CD4-ACDA-AA3C096838CE}" type="presParOf" srcId="{981165C9-21F9-4863-9DC3-473703B7B853}" destId="{07DD137D-024D-49E2-9A45-108B005A2D9B}" srcOrd="0" destOrd="0" presId="urn:microsoft.com/office/officeart/2005/8/layout/hProcess4"/>
    <dgm:cxn modelId="{9DF5C1D2-11E4-4D0C-A398-9D8759ACB381}" type="presParOf" srcId="{981165C9-21F9-4863-9DC3-473703B7B853}" destId="{24A31E88-7D86-41C5-BC7F-F8CC6A7AE58D}" srcOrd="1" destOrd="0" presId="urn:microsoft.com/office/officeart/2005/8/layout/hProcess4"/>
    <dgm:cxn modelId="{A30682E2-8D74-4480-952D-E5563F2B176F}" type="presParOf" srcId="{981165C9-21F9-4863-9DC3-473703B7B853}" destId="{E5A5ADDB-D02E-470F-8122-E1C3B718FA82}" srcOrd="2" destOrd="0" presId="urn:microsoft.com/office/officeart/2005/8/layout/hProcess4"/>
    <dgm:cxn modelId="{46C495E6-176B-4C04-874E-DC507095CB00}" type="presParOf" srcId="{981165C9-21F9-4863-9DC3-473703B7B853}" destId="{A9C4B568-538B-419F-AB41-04F460D97AFA}" srcOrd="3" destOrd="0" presId="urn:microsoft.com/office/officeart/2005/8/layout/hProcess4"/>
    <dgm:cxn modelId="{7EB3C8D1-DEBC-465C-9DF7-898DF67D3479}" type="presParOf" srcId="{981165C9-21F9-4863-9DC3-473703B7B853}" destId="{5ABDC8FF-C98A-469E-9B37-5C0A8DECE739}" srcOrd="4" destOrd="0" presId="urn:microsoft.com/office/officeart/2005/8/layout/hProcess4"/>
    <dgm:cxn modelId="{C26582C0-A7BC-4F80-B7BB-A106C7591D8D}" type="presParOf" srcId="{38C48051-CF53-4B55-BC69-D2A86B41F264}" destId="{DC2C2055-C990-492D-848B-17A55380F450}" srcOrd="3" destOrd="0" presId="urn:microsoft.com/office/officeart/2005/8/layout/hProcess4"/>
    <dgm:cxn modelId="{2DF6980E-EA31-4F03-84CD-46D0F5419CEB}" type="presParOf" srcId="{38C48051-CF53-4B55-BC69-D2A86B41F264}" destId="{D5D08055-0AE3-46BD-B401-DFB0A4271A8C}" srcOrd="4" destOrd="0" presId="urn:microsoft.com/office/officeart/2005/8/layout/hProcess4"/>
    <dgm:cxn modelId="{B7A7936F-B135-412A-B530-F24B94F6320A}" type="presParOf" srcId="{D5D08055-0AE3-46BD-B401-DFB0A4271A8C}" destId="{CA14D86E-458A-4AC3-9E8D-6DB3CB65E8F7}" srcOrd="0" destOrd="0" presId="urn:microsoft.com/office/officeart/2005/8/layout/hProcess4"/>
    <dgm:cxn modelId="{6AA5F2DA-09B1-4E8A-B562-67A01BBB2AC8}" type="presParOf" srcId="{D5D08055-0AE3-46BD-B401-DFB0A4271A8C}" destId="{746DA9D1-3F02-40BE-B691-816DF01D5CB0}" srcOrd="1" destOrd="0" presId="urn:microsoft.com/office/officeart/2005/8/layout/hProcess4"/>
    <dgm:cxn modelId="{0D7D7873-7CCA-4EA8-B1BD-8B32666F6201}" type="presParOf" srcId="{D5D08055-0AE3-46BD-B401-DFB0A4271A8C}" destId="{7A0A50A5-EFB2-40CE-84E7-3ADBD4B3291E}" srcOrd="2" destOrd="0" presId="urn:microsoft.com/office/officeart/2005/8/layout/hProcess4"/>
    <dgm:cxn modelId="{69727979-B887-407F-B3E2-A96938EE656C}" type="presParOf" srcId="{D5D08055-0AE3-46BD-B401-DFB0A4271A8C}" destId="{AF67B496-6A9B-49C2-ADCB-067F3402CF9C}" srcOrd="3" destOrd="0" presId="urn:microsoft.com/office/officeart/2005/8/layout/hProcess4"/>
    <dgm:cxn modelId="{52D9CB1F-7918-47EF-9E1C-CCE7D704BE44}" type="presParOf" srcId="{D5D08055-0AE3-46BD-B401-DFB0A4271A8C}" destId="{50A7FCFC-C965-4D37-9C2C-C88A36C72F9B}" srcOrd="4" destOrd="0" presId="urn:microsoft.com/office/officeart/2005/8/layout/hProcess4"/>
    <dgm:cxn modelId="{97CF921D-4336-42F2-9364-BEDAFEE3F0E1}" type="presParOf" srcId="{38C48051-CF53-4B55-BC69-D2A86B41F264}" destId="{F7C5DA1C-015D-4052-B688-C16CEE9686BD}" srcOrd="5" destOrd="0" presId="urn:microsoft.com/office/officeart/2005/8/layout/hProcess4"/>
    <dgm:cxn modelId="{EA21E770-3584-4A81-A08E-6D0D9762548A}" type="presParOf" srcId="{38C48051-CF53-4B55-BC69-D2A86B41F264}" destId="{3E9D93DB-D2A8-4411-A2D4-A5182EF4FBFD}" srcOrd="6" destOrd="0" presId="urn:microsoft.com/office/officeart/2005/8/layout/hProcess4"/>
    <dgm:cxn modelId="{BC60D4B5-BACB-47B3-9A79-EE96FDF2DE5D}" type="presParOf" srcId="{3E9D93DB-D2A8-4411-A2D4-A5182EF4FBFD}" destId="{C41ECF8A-3061-4F23-A62C-D800B9D8526E}" srcOrd="0" destOrd="0" presId="urn:microsoft.com/office/officeart/2005/8/layout/hProcess4"/>
    <dgm:cxn modelId="{FF65472C-1DA4-4003-BF95-8F80D8D14136}" type="presParOf" srcId="{3E9D93DB-D2A8-4411-A2D4-A5182EF4FBFD}" destId="{6F80BDE8-F8DB-4F3D-AB1B-0F5B7A4D018B}" srcOrd="1" destOrd="0" presId="urn:microsoft.com/office/officeart/2005/8/layout/hProcess4"/>
    <dgm:cxn modelId="{B1F720F3-A606-48EC-9F9F-55CE815C47C0}" type="presParOf" srcId="{3E9D93DB-D2A8-4411-A2D4-A5182EF4FBFD}" destId="{4B0A952F-F0E1-428F-BBB2-E2BB5290E8A8}" srcOrd="2" destOrd="0" presId="urn:microsoft.com/office/officeart/2005/8/layout/hProcess4"/>
    <dgm:cxn modelId="{623C7488-516B-4E21-AE9B-E4475C665834}" type="presParOf" srcId="{3E9D93DB-D2A8-4411-A2D4-A5182EF4FBFD}" destId="{6E06BAE4-DE93-4D0E-86DA-5AF085DDDF74}" srcOrd="3" destOrd="0" presId="urn:microsoft.com/office/officeart/2005/8/layout/hProcess4"/>
    <dgm:cxn modelId="{340E5E4D-BD14-4F6C-91C6-3494DE703E69}" type="presParOf" srcId="{3E9D93DB-D2A8-4411-A2D4-A5182EF4FBFD}" destId="{218E060C-C493-4F6C-9BEF-498912FCA69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2A3EB6-DEC7-4B5C-BE2D-E0D5061A7F00}">
      <dsp:nvSpPr>
        <dsp:cNvPr id="0" name=""/>
        <dsp:cNvSpPr/>
      </dsp:nvSpPr>
      <dsp:spPr>
        <a:xfrm>
          <a:off x="4378" y="1962999"/>
          <a:ext cx="2153714" cy="1776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>
              <a:latin typeface="Georgia"/>
            </a:rPr>
            <a:t>Medicine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>
              <a:latin typeface="Georgia"/>
            </a:rPr>
            <a:t>Behaviour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>
              <a:latin typeface="Georgia"/>
            </a:rPr>
            <a:t>Data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err="1">
              <a:latin typeface="Georgia"/>
            </a:rPr>
            <a:t>Governance</a:t>
          </a:r>
          <a:endParaRPr lang="nl-NL" sz="1400" kern="1200">
            <a:latin typeface="Georgia"/>
          </a:endParaRPr>
        </a:p>
      </dsp:txBody>
      <dsp:txXfrm>
        <a:off x="45257" y="2003878"/>
        <a:ext cx="2071956" cy="1313956"/>
      </dsp:txXfrm>
    </dsp:sp>
    <dsp:sp modelId="{D74979C1-5DD0-4577-B075-7863C8092F8E}">
      <dsp:nvSpPr>
        <dsp:cNvPr id="0" name=""/>
        <dsp:cNvSpPr/>
      </dsp:nvSpPr>
      <dsp:spPr>
        <a:xfrm>
          <a:off x="1220794" y="2407928"/>
          <a:ext cx="2342862" cy="2342862"/>
        </a:xfrm>
        <a:prstGeom prst="leftCircularArrow">
          <a:avLst>
            <a:gd name="adj1" fmla="val 3018"/>
            <a:gd name="adj2" fmla="val 370150"/>
            <a:gd name="adj3" fmla="val 2145661"/>
            <a:gd name="adj4" fmla="val 9024489"/>
            <a:gd name="adj5" fmla="val 3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E5BF6A-17AB-414B-AB36-E926A77E8AA1}">
      <dsp:nvSpPr>
        <dsp:cNvPr id="0" name=""/>
        <dsp:cNvSpPr/>
      </dsp:nvSpPr>
      <dsp:spPr>
        <a:xfrm>
          <a:off x="482981" y="3358714"/>
          <a:ext cx="1914412" cy="761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 err="1">
              <a:latin typeface="Georgia"/>
            </a:rPr>
            <a:t>Disciplinary</a:t>
          </a:r>
          <a:r>
            <a:rPr lang="nl-NL" sz="1900" kern="1200" dirty="0">
              <a:latin typeface="Georgia"/>
            </a:rPr>
            <a:t> Focus</a:t>
          </a:r>
          <a:endParaRPr lang="nl-NL" sz="1900" kern="1200" dirty="0"/>
        </a:p>
      </dsp:txBody>
      <dsp:txXfrm>
        <a:off x="505279" y="3381012"/>
        <a:ext cx="1869816" cy="716702"/>
      </dsp:txXfrm>
    </dsp:sp>
    <dsp:sp modelId="{24A31E88-7D86-41C5-BC7F-F8CC6A7AE58D}">
      <dsp:nvSpPr>
        <dsp:cNvPr id="0" name=""/>
        <dsp:cNvSpPr/>
      </dsp:nvSpPr>
      <dsp:spPr>
        <a:xfrm>
          <a:off x="2734044" y="1962999"/>
          <a:ext cx="2153714" cy="1776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>
              <a:latin typeface="Georgia"/>
            </a:rPr>
            <a:t>Syndemics</a:t>
          </a:r>
          <a:endParaRPr lang="nl-NL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err="1">
              <a:latin typeface="Georgia"/>
            </a:rPr>
            <a:t>Alternative</a:t>
          </a:r>
          <a:r>
            <a:rPr lang="nl-NL" sz="1400" kern="1200">
              <a:latin typeface="Georgia"/>
            </a:rPr>
            <a:t> </a:t>
          </a:r>
          <a:r>
            <a:rPr lang="nl-NL" sz="1400" kern="1200" err="1">
              <a:latin typeface="Georgia"/>
            </a:rPr>
            <a:t>Payment</a:t>
          </a:r>
          <a:r>
            <a:rPr lang="nl-NL" sz="1400" kern="1200">
              <a:latin typeface="Georgia"/>
            </a:rPr>
            <a:t> </a:t>
          </a:r>
          <a:r>
            <a:rPr lang="nl-NL" sz="1400" kern="1200" err="1">
              <a:latin typeface="Georgia"/>
            </a:rPr>
            <a:t>Models</a:t>
          </a:r>
          <a:endParaRPr lang="nl-NL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err="1">
              <a:latin typeface="Georgia"/>
            </a:rPr>
            <a:t>Predictive</a:t>
          </a:r>
          <a:r>
            <a:rPr lang="nl-NL" sz="1400" kern="1200">
              <a:latin typeface="Georgia"/>
            </a:rPr>
            <a:t> Analytics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>
              <a:latin typeface="Georgia"/>
            </a:rPr>
            <a:t>Panelmanagement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>
              <a:latin typeface="Georgia"/>
            </a:rPr>
            <a:t>Implementation</a:t>
          </a:r>
          <a:endParaRPr lang="nl-NL" sz="1400" kern="1200"/>
        </a:p>
      </dsp:txBody>
      <dsp:txXfrm>
        <a:off x="2774923" y="2384527"/>
        <a:ext cx="2071956" cy="1313956"/>
      </dsp:txXfrm>
    </dsp:sp>
    <dsp:sp modelId="{DC2C2055-C990-492D-848B-17A55380F450}">
      <dsp:nvSpPr>
        <dsp:cNvPr id="0" name=""/>
        <dsp:cNvSpPr/>
      </dsp:nvSpPr>
      <dsp:spPr>
        <a:xfrm>
          <a:off x="3932512" y="881922"/>
          <a:ext cx="2618059" cy="2618059"/>
        </a:xfrm>
        <a:prstGeom prst="circularArrow">
          <a:avLst>
            <a:gd name="adj1" fmla="val 2700"/>
            <a:gd name="adj2" fmla="val 328791"/>
            <a:gd name="adj3" fmla="val 19495698"/>
            <a:gd name="adj4" fmla="val 12575511"/>
            <a:gd name="adj5" fmla="val 315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4B568-538B-419F-AB41-04F460D97AFA}">
      <dsp:nvSpPr>
        <dsp:cNvPr id="0" name=""/>
        <dsp:cNvSpPr/>
      </dsp:nvSpPr>
      <dsp:spPr>
        <a:xfrm>
          <a:off x="3212647" y="1582350"/>
          <a:ext cx="1914412" cy="761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>
              <a:latin typeface="Georgia"/>
            </a:rPr>
            <a:t>Interdisciplinary Focus</a:t>
          </a:r>
          <a:endParaRPr lang="nl-NL" sz="1900" kern="1200"/>
        </a:p>
      </dsp:txBody>
      <dsp:txXfrm>
        <a:off x="3234945" y="1604648"/>
        <a:ext cx="1869816" cy="716702"/>
      </dsp:txXfrm>
    </dsp:sp>
    <dsp:sp modelId="{746DA9D1-3F02-40BE-B691-816DF01D5CB0}">
      <dsp:nvSpPr>
        <dsp:cNvPr id="0" name=""/>
        <dsp:cNvSpPr/>
      </dsp:nvSpPr>
      <dsp:spPr>
        <a:xfrm>
          <a:off x="5463710" y="1962999"/>
          <a:ext cx="2153714" cy="1776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>
              <a:latin typeface="Georgia"/>
            </a:rPr>
            <a:t>Internships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>
              <a:latin typeface="Georgia"/>
            </a:rPr>
            <a:t>Electives</a:t>
          </a: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err="1">
              <a:latin typeface="Georgia"/>
            </a:rPr>
            <a:t>All</a:t>
          </a:r>
          <a:r>
            <a:rPr lang="nl-NL" sz="1400" kern="1200">
              <a:latin typeface="Georgia"/>
            </a:rPr>
            <a:t> over the world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nl-NL" sz="1400" kern="1200">
            <a:latin typeface="Georgia"/>
          </a:endParaRPr>
        </a:p>
      </dsp:txBody>
      <dsp:txXfrm>
        <a:off x="5504589" y="2003878"/>
        <a:ext cx="2071956" cy="1313956"/>
      </dsp:txXfrm>
    </dsp:sp>
    <dsp:sp modelId="{F7C5DA1C-015D-4052-B688-C16CEE9686BD}">
      <dsp:nvSpPr>
        <dsp:cNvPr id="0" name=""/>
        <dsp:cNvSpPr/>
      </dsp:nvSpPr>
      <dsp:spPr>
        <a:xfrm>
          <a:off x="6680126" y="2407928"/>
          <a:ext cx="2342862" cy="2342862"/>
        </a:xfrm>
        <a:prstGeom prst="leftCircularArrow">
          <a:avLst>
            <a:gd name="adj1" fmla="val 3018"/>
            <a:gd name="adj2" fmla="val 370150"/>
            <a:gd name="adj3" fmla="val 2145661"/>
            <a:gd name="adj4" fmla="val 9024489"/>
            <a:gd name="adj5" fmla="val 35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67B496-6A9B-49C2-ADCB-067F3402CF9C}">
      <dsp:nvSpPr>
        <dsp:cNvPr id="0" name=""/>
        <dsp:cNvSpPr/>
      </dsp:nvSpPr>
      <dsp:spPr>
        <a:xfrm>
          <a:off x="5942313" y="3358714"/>
          <a:ext cx="1914412" cy="761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>
              <a:latin typeface="Georgia"/>
            </a:rPr>
            <a:t>Free space</a:t>
          </a:r>
        </a:p>
      </dsp:txBody>
      <dsp:txXfrm>
        <a:off x="5964611" y="3381012"/>
        <a:ext cx="1869816" cy="716702"/>
      </dsp:txXfrm>
    </dsp:sp>
    <dsp:sp modelId="{6F80BDE8-F8DB-4F3D-AB1B-0F5B7A4D018B}">
      <dsp:nvSpPr>
        <dsp:cNvPr id="0" name=""/>
        <dsp:cNvSpPr/>
      </dsp:nvSpPr>
      <dsp:spPr>
        <a:xfrm>
          <a:off x="8193376" y="1962999"/>
          <a:ext cx="2153714" cy="1776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>
              <a:latin typeface="Georgia"/>
            </a:rPr>
            <a:t>Individual PHM area</a:t>
          </a:r>
        </a:p>
      </dsp:txBody>
      <dsp:txXfrm>
        <a:off x="8234255" y="2384527"/>
        <a:ext cx="2071956" cy="1313956"/>
      </dsp:txXfrm>
    </dsp:sp>
    <dsp:sp modelId="{6E06BAE4-DE93-4D0E-86DA-5AF085DDDF74}">
      <dsp:nvSpPr>
        <dsp:cNvPr id="0" name=""/>
        <dsp:cNvSpPr/>
      </dsp:nvSpPr>
      <dsp:spPr>
        <a:xfrm>
          <a:off x="8671979" y="1582350"/>
          <a:ext cx="1914412" cy="761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>
              <a:latin typeface="Georgia"/>
            </a:rPr>
            <a:t>Thesis</a:t>
          </a:r>
        </a:p>
      </dsp:txBody>
      <dsp:txXfrm>
        <a:off x="8694277" y="1604648"/>
        <a:ext cx="1869816" cy="716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68446-54CF-4267-A5BD-FA01909E96A2}" type="datetimeFigureOut">
              <a:rPr lang="nl-NL" smtClean="0"/>
              <a:t>12-11-2025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345F5-224F-42F7-8104-3FF77BEE4C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830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592224" y="0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12-11-2025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689225" y="506413"/>
            <a:ext cx="449421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87267" y="3202504"/>
            <a:ext cx="7898130" cy="30339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ersiteitleiden.nl/en/events/extra/2025/04/phm-experience-day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4534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Leonie </a:t>
            </a:r>
            <a:r>
              <a:rPr lang="nl-NL" err="1"/>
              <a:t>explains</a:t>
            </a:r>
            <a:r>
              <a:rPr lang="nl-NL"/>
              <a:t> </a:t>
            </a:r>
            <a:r>
              <a:rPr lang="nl-NL" err="1"/>
              <a:t>the</a:t>
            </a:r>
            <a:r>
              <a:rPr lang="nl-NL"/>
              <a:t> programme </a:t>
            </a:r>
            <a:r>
              <a:rPr lang="nl-NL" err="1"/>
              <a:t>and</a:t>
            </a:r>
            <a:r>
              <a:rPr lang="nl-NL"/>
              <a:t> </a:t>
            </a:r>
            <a:r>
              <a:rPr lang="nl-NL" err="1"/>
              <a:t>introduces</a:t>
            </a:r>
            <a:r>
              <a:rPr lang="nl-NL"/>
              <a:t> </a:t>
            </a:r>
            <a:r>
              <a:rPr lang="nl-NL" err="1"/>
              <a:t>Madelaine</a:t>
            </a:r>
            <a:r>
              <a:rPr lang="nl-NL"/>
              <a:t>.</a:t>
            </a:r>
          </a:p>
          <a:p>
            <a:r>
              <a:rPr lang="nl-NL" sz="1800">
                <a:effectLst/>
                <a:latin typeface="Segoe UI" panose="020B0502040204020203" pitchFamily="34" charset="0"/>
              </a:rPr>
              <a:t>Megan </a:t>
            </a:r>
            <a:r>
              <a:rPr lang="nl-NL" sz="1800" err="1">
                <a:effectLst/>
                <a:latin typeface="Segoe UI" panose="020B0502040204020203" pitchFamily="34" charset="0"/>
              </a:rPr>
              <a:t>will</a:t>
            </a:r>
            <a:r>
              <a:rPr lang="nl-NL" sz="1800">
                <a:effectLst/>
                <a:latin typeface="Segoe UI" panose="020B0502040204020203" pitchFamily="34" charset="0"/>
              </a:rPr>
              <a:t> </a:t>
            </a:r>
            <a:r>
              <a:rPr lang="nl-NL" sz="1800" err="1">
                <a:effectLst/>
                <a:latin typeface="Segoe UI" panose="020B0502040204020203" pitchFamily="34" charset="0"/>
              </a:rPr>
              <a:t>be</a:t>
            </a:r>
            <a:r>
              <a:rPr lang="nl-NL" sz="1800">
                <a:effectLst/>
                <a:latin typeface="Segoe UI" panose="020B0502040204020203" pitchFamily="34" charset="0"/>
              </a:rPr>
              <a:t> </a:t>
            </a:r>
            <a:r>
              <a:rPr lang="nl-NL" sz="1800" err="1">
                <a:effectLst/>
                <a:latin typeface="Segoe UI" panose="020B0502040204020203" pitchFamily="34" charset="0"/>
              </a:rPr>
              <a:t>taking</a:t>
            </a:r>
            <a:r>
              <a:rPr lang="nl-NL" sz="1800">
                <a:effectLst/>
                <a:latin typeface="Segoe UI" panose="020B0502040204020203" pitchFamily="34" charset="0"/>
              </a:rPr>
              <a:t> </a:t>
            </a:r>
            <a:r>
              <a:rPr lang="nl-NL" sz="1800" err="1">
                <a:effectLst/>
                <a:latin typeface="Segoe UI" panose="020B0502040204020203" pitchFamily="34" charset="0"/>
              </a:rPr>
              <a:t>some</a:t>
            </a:r>
            <a:r>
              <a:rPr lang="nl-NL" sz="1800">
                <a:effectLst/>
                <a:latin typeface="Segoe UI" panose="020B0502040204020203" pitchFamily="34" charset="0"/>
              </a:rPr>
              <a:t> pictures. Bij haar aangeven als ze hier problemen mee hebben</a:t>
            </a:r>
          </a:p>
          <a:p>
            <a:r>
              <a:rPr lang="nl-NL" sz="1800" err="1">
                <a:effectLst/>
                <a:latin typeface="Segoe UI" panose="020B0502040204020203" pitchFamily="34" charset="0"/>
              </a:rPr>
              <a:t>Guest</a:t>
            </a:r>
            <a:r>
              <a:rPr lang="nl-NL" sz="1800">
                <a:effectLst/>
                <a:latin typeface="Segoe UI" panose="020B0502040204020203" pitchFamily="34" charset="0"/>
              </a:rPr>
              <a:t> </a:t>
            </a:r>
            <a:r>
              <a:rPr lang="nl-NL" sz="1800" err="1">
                <a:effectLst/>
                <a:latin typeface="Segoe UI" panose="020B0502040204020203" pitchFamily="34" charset="0"/>
              </a:rPr>
              <a:t>lectures</a:t>
            </a:r>
            <a:r>
              <a:rPr lang="nl-NL" sz="1800">
                <a:effectLst/>
                <a:latin typeface="Segoe UI" panose="020B0502040204020203" pitchFamily="34" charset="0"/>
              </a:rPr>
              <a:t> Panel Management Anne de Boer en APM Sander Steenhuis</a:t>
            </a:r>
          </a:p>
          <a:p>
            <a:r>
              <a:rPr lang="nl-NL" sz="1800">
                <a:effectLst/>
                <a:latin typeface="Segoe UI" panose="020B0502040204020203" pitchFamily="34" charset="0"/>
              </a:rPr>
              <a:t>Mini case </a:t>
            </a:r>
            <a:r>
              <a:rPr lang="nl-NL" sz="1800" err="1">
                <a:effectLst/>
                <a:latin typeface="Segoe UI" panose="020B0502040204020203" pitchFamily="34" charset="0"/>
              </a:rPr>
              <a:t>study</a:t>
            </a:r>
            <a:r>
              <a:rPr lang="nl-NL" sz="1800">
                <a:effectLst/>
                <a:latin typeface="Segoe UI" panose="020B0502040204020203" pitchFamily="34" charset="0"/>
              </a:rPr>
              <a:t> </a:t>
            </a:r>
            <a:r>
              <a:rPr lang="nl-NL" sz="1800" err="1">
                <a:effectLst/>
                <a:latin typeface="Segoe UI" panose="020B0502040204020203" pitchFamily="34" charset="0"/>
              </a:rPr>
              <a:t>about</a:t>
            </a:r>
            <a:r>
              <a:rPr lang="nl-NL" sz="1800">
                <a:effectLst/>
                <a:latin typeface="Segoe UI" panose="020B0502040204020203" pitchFamily="34" charset="0"/>
              </a:rPr>
              <a:t> </a:t>
            </a:r>
            <a:r>
              <a:rPr lang="nl-NL" sz="1800" err="1">
                <a:effectLst/>
                <a:latin typeface="Segoe UI" panose="020B0502040204020203" pitchFamily="34" charset="0"/>
              </a:rPr>
              <a:t>lonely</a:t>
            </a:r>
            <a:r>
              <a:rPr lang="nl-NL" sz="1800">
                <a:effectLst/>
                <a:latin typeface="Segoe UI" panose="020B0502040204020203" pitchFamily="34" charset="0"/>
              </a:rPr>
              <a:t> </a:t>
            </a:r>
            <a:r>
              <a:rPr lang="nl-NL" sz="1800" err="1">
                <a:effectLst/>
                <a:latin typeface="Segoe UI" panose="020B0502040204020203" pitchFamily="34" charset="0"/>
              </a:rPr>
              <a:t>elderly</a:t>
            </a:r>
            <a:r>
              <a:rPr lang="nl-NL" sz="1800">
                <a:effectLst/>
                <a:latin typeface="Segoe UI" panose="020B0502040204020203" pitchFamily="34" charset="0"/>
              </a:rPr>
              <a:t>. How </a:t>
            </a:r>
            <a:r>
              <a:rPr lang="nl-NL" sz="1800" err="1">
                <a:effectLst/>
                <a:latin typeface="Segoe UI" panose="020B0502040204020203" pitchFamily="34" charset="0"/>
              </a:rPr>
              <a:t>to</a:t>
            </a:r>
            <a:r>
              <a:rPr lang="nl-NL" sz="1800">
                <a:effectLst/>
                <a:latin typeface="Segoe UI" panose="020B0502040204020203" pitchFamily="34" charset="0"/>
              </a:rPr>
              <a:t> tackle </a:t>
            </a:r>
            <a:r>
              <a:rPr lang="nl-NL" sz="1800" err="1">
                <a:effectLst/>
                <a:latin typeface="Segoe UI" panose="020B0502040204020203" pitchFamily="34" charset="0"/>
              </a:rPr>
              <a:t>this</a:t>
            </a:r>
            <a:r>
              <a:rPr lang="nl-NL" sz="1800">
                <a:effectLst/>
                <a:latin typeface="Segoe UI" panose="020B0502040204020203" pitchFamily="34" charset="0"/>
              </a:rPr>
              <a:t> challenge </a:t>
            </a:r>
            <a:r>
              <a:rPr lang="nl-NL" sz="1800" err="1">
                <a:effectLst/>
                <a:latin typeface="Segoe UI" panose="020B0502040204020203" pitchFamily="34" charset="0"/>
              </a:rPr>
              <a:t>with</a:t>
            </a:r>
            <a:r>
              <a:rPr lang="nl-NL" sz="1800">
                <a:effectLst/>
                <a:latin typeface="Segoe UI" panose="020B0502040204020203" pitchFamily="34" charset="0"/>
              </a:rPr>
              <a:t> PHM?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Programma: </a:t>
            </a:r>
            <a:r>
              <a:rPr lang="en-US">
                <a:hlinkClick r:id="rId3"/>
              </a:rPr>
              <a:t>PHM Experience Day - Leiden University</a:t>
            </a:r>
            <a:endParaRPr lang="nl-NL" sz="1800">
              <a:effectLst/>
              <a:latin typeface="Segoe UI" panose="020B0502040204020203" pitchFamily="34" charset="0"/>
            </a:endParaRPr>
          </a:p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0147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Veerle:</a:t>
            </a:r>
          </a:p>
          <a:p>
            <a:r>
              <a:rPr lang="nl-NL"/>
              <a:t>- </a:t>
            </a:r>
            <a:r>
              <a:rPr lang="nl-NL" err="1"/>
              <a:t>Who</a:t>
            </a:r>
            <a:r>
              <a:rPr lang="nl-NL"/>
              <a:t> </a:t>
            </a:r>
            <a:r>
              <a:rPr lang="nl-NL" err="1"/>
              <a:t>joined</a:t>
            </a:r>
            <a:r>
              <a:rPr lang="nl-NL"/>
              <a:t> </a:t>
            </a:r>
            <a:r>
              <a:rPr lang="nl-NL" err="1"/>
              <a:t>the</a:t>
            </a:r>
            <a:r>
              <a:rPr lang="nl-NL"/>
              <a:t> master open </a:t>
            </a:r>
            <a:r>
              <a:rPr lang="nl-NL" err="1"/>
              <a:t>day</a:t>
            </a:r>
            <a:r>
              <a:rPr lang="nl-NL"/>
              <a:t> in </a:t>
            </a:r>
            <a:r>
              <a:rPr lang="nl-NL" err="1"/>
              <a:t>February</a:t>
            </a:r>
            <a:r>
              <a:rPr lang="nl-NL"/>
              <a:t>?</a:t>
            </a:r>
          </a:p>
          <a:p>
            <a:r>
              <a:rPr lang="nl-NL"/>
              <a:t>- </a:t>
            </a:r>
            <a:r>
              <a:rPr lang="nl-NL" err="1"/>
              <a:t>Who</a:t>
            </a:r>
            <a:r>
              <a:rPr lang="nl-NL"/>
              <a:t> </a:t>
            </a:r>
            <a:r>
              <a:rPr lang="nl-NL" err="1"/>
              <a:t>did</a:t>
            </a:r>
            <a:r>
              <a:rPr lang="nl-NL"/>
              <a:t> a bachelor in </a:t>
            </a:r>
            <a:r>
              <a:rPr lang="nl-NL" err="1"/>
              <a:t>Medicine</a:t>
            </a:r>
            <a:r>
              <a:rPr lang="nl-NL"/>
              <a:t>?</a:t>
            </a:r>
          </a:p>
          <a:p>
            <a:r>
              <a:rPr lang="nl-NL"/>
              <a:t>- </a:t>
            </a:r>
            <a:r>
              <a:rPr lang="nl-NL" err="1"/>
              <a:t>What</a:t>
            </a:r>
            <a:r>
              <a:rPr lang="nl-NL"/>
              <a:t> are </a:t>
            </a:r>
            <a:r>
              <a:rPr lang="nl-NL" err="1"/>
              <a:t>you</a:t>
            </a:r>
            <a:r>
              <a:rPr lang="nl-NL"/>
              <a:t> </a:t>
            </a:r>
            <a:r>
              <a:rPr lang="nl-NL" err="1"/>
              <a:t>expectations</a:t>
            </a:r>
            <a:r>
              <a:rPr lang="nl-NL"/>
              <a:t> of PHM?</a:t>
            </a:r>
          </a:p>
          <a:p>
            <a:r>
              <a:rPr lang="nl-NL"/>
              <a:t>- </a:t>
            </a:r>
            <a:r>
              <a:rPr lang="nl-NL" err="1"/>
              <a:t>What</a:t>
            </a:r>
            <a:r>
              <a:rPr lang="nl-NL"/>
              <a:t> </a:t>
            </a:r>
            <a:r>
              <a:rPr lang="nl-NL" err="1"/>
              <a:t>other</a:t>
            </a:r>
            <a:r>
              <a:rPr lang="nl-NL"/>
              <a:t> bachelors do we have in </a:t>
            </a:r>
            <a:r>
              <a:rPr lang="nl-NL" err="1"/>
              <a:t>the</a:t>
            </a:r>
            <a:r>
              <a:rPr lang="nl-NL"/>
              <a:t> room?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655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8639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Laten </a:t>
            </a:r>
            <a:r>
              <a:rPr lang="en-US" err="1"/>
              <a:t>zien</a:t>
            </a:r>
            <a:r>
              <a:rPr lang="en-US"/>
              <a:t> </a:t>
            </a:r>
            <a:r>
              <a:rPr lang="en-US" err="1"/>
              <a:t>als</a:t>
            </a:r>
            <a:r>
              <a:rPr lang="en-US"/>
              <a:t> er </a:t>
            </a:r>
            <a:r>
              <a:rPr lang="en-US" err="1"/>
              <a:t>vragen</a:t>
            </a:r>
            <a:r>
              <a:rPr lang="en-US"/>
              <a:t> over </a:t>
            </a:r>
            <a:r>
              <a:rPr lang="en-US" err="1"/>
              <a:t>zijn</a:t>
            </a:r>
            <a:r>
              <a:rPr lang="en-US"/>
              <a:t> </a:t>
            </a:r>
            <a:r>
              <a:rPr lang="en-US" err="1"/>
              <a:t>vanuit</a:t>
            </a:r>
            <a:r>
              <a:rPr lang="en-US"/>
              <a:t> de </a:t>
            </a:r>
            <a:r>
              <a:rPr lang="en-US" err="1"/>
              <a:t>zaal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69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4842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-1"/>
            <a:ext cx="12198349" cy="4521941"/>
          </a:xfrm>
          <a:solidFill>
            <a:srgbClr val="8592BC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 presentation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490663" y="3934610"/>
            <a:ext cx="6918325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Subtitle presentation</a:t>
            </a:r>
          </a:p>
        </p:txBody>
      </p:sp>
      <p:pic>
        <p:nvPicPr>
          <p:cNvPr id="21" name="Picture 7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288" y="4888655"/>
            <a:ext cx="2621665" cy="11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fld id="{928F9493-D671-4F27-99EF-9D103FC79999}" type="datetime1">
              <a:rPr lang="nl-NL" noProof="0" smtClean="0"/>
              <a:t>12-11-2025</a:t>
            </a:fld>
            <a:endParaRPr lang="en-GB" noProof="0"/>
          </a:p>
        </p:txBody>
      </p: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2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  <p:pic>
        <p:nvPicPr>
          <p:cNvPr id="3" name="Afbeelding 5">
            <a:extLst>
              <a:ext uri="{FF2B5EF4-FFF2-40B4-BE49-F238E27FC236}">
                <a16:creationId xmlns:a16="http://schemas.microsoft.com/office/drawing/2014/main" id="{36756106-7391-D83C-8DDB-24589FC627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6312" r="4270" b="14894"/>
          <a:stretch/>
        </p:blipFill>
        <p:spPr>
          <a:xfrm>
            <a:off x="3936037" y="4814829"/>
            <a:ext cx="3771017" cy="135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ijdelijke aanduiding voor grafiek 3"/>
          <p:cNvSpPr>
            <a:spLocks noGrp="1"/>
          </p:cNvSpPr>
          <p:nvPr>
            <p:ph type="chart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 graph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950967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3" name="Tijdelijke aanduiding voor media 12"/>
          <p:cNvSpPr>
            <a:spLocks noGrp="1"/>
          </p:cNvSpPr>
          <p:nvPr>
            <p:ph type="media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 video</a:t>
            </a:r>
          </a:p>
        </p:txBody>
      </p:sp>
      <p:sp>
        <p:nvSpPr>
          <p:cNvPr id="1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170741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 closure</a:t>
            </a:r>
          </a:p>
        </p:txBody>
      </p:sp>
      <p:pic>
        <p:nvPicPr>
          <p:cNvPr id="21" name="Picture 7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288" y="4888655"/>
            <a:ext cx="2621665" cy="11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  <p:pic>
        <p:nvPicPr>
          <p:cNvPr id="3" name="Afbeelding 5">
            <a:extLst>
              <a:ext uri="{FF2B5EF4-FFF2-40B4-BE49-F238E27FC236}">
                <a16:creationId xmlns:a16="http://schemas.microsoft.com/office/drawing/2014/main" id="{C09347B8-AAD1-CEDD-3F35-63B96BB2AC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16312" r="4270" b="14894"/>
          <a:stretch/>
        </p:blipFill>
        <p:spPr>
          <a:xfrm>
            <a:off x="3936037" y="4814829"/>
            <a:ext cx="3771017" cy="135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113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&amp; Beeld 75%/2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noProof="0"/>
              <a:t>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539836" y="1252836"/>
            <a:ext cx="7791589" cy="4795836"/>
          </a:xfrm>
        </p:spPr>
        <p:txBody>
          <a:bodyPr vert="horz"/>
          <a:lstStyle/>
          <a:p>
            <a:pPr lvl="0"/>
            <a:r>
              <a:rPr lang="nl-NL" noProof="0" err="1"/>
              <a:t>Bullet</a:t>
            </a:r>
            <a:endParaRPr lang="nl-NL" noProof="0"/>
          </a:p>
          <a:p>
            <a:pPr lvl="1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2"/>
            <a:r>
              <a:rPr lang="nl-NL" noProof="0"/>
              <a:t>Leestekst</a:t>
            </a:r>
          </a:p>
          <a:p>
            <a:pPr lvl="3"/>
            <a:r>
              <a:rPr lang="nl-NL" noProof="0"/>
              <a:t>Kopje donker blauw</a:t>
            </a:r>
          </a:p>
          <a:p>
            <a:pPr lvl="4"/>
            <a:r>
              <a:rPr lang="nl-NL" noProof="0"/>
              <a:t>Kopje licht blauw</a:t>
            </a:r>
          </a:p>
          <a:p>
            <a:pPr lvl="5"/>
            <a:r>
              <a:rPr lang="nl-NL" noProof="0" err="1"/>
              <a:t>Bullet</a:t>
            </a:r>
            <a:endParaRPr lang="nl-NL" noProof="0"/>
          </a:p>
          <a:p>
            <a:pPr lvl="6"/>
            <a:r>
              <a:rPr lang="nl-NL" noProof="0"/>
              <a:t>Sub-</a:t>
            </a:r>
            <a:r>
              <a:rPr lang="nl-NL" noProof="0" err="1"/>
              <a:t>bullet</a:t>
            </a:r>
            <a:endParaRPr lang="nl-NL" noProof="0"/>
          </a:p>
          <a:p>
            <a:pPr lvl="7"/>
            <a:r>
              <a:rPr lang="nl-NL" sz="1349" noProof="0"/>
              <a:t>Leestekst</a:t>
            </a:r>
          </a:p>
          <a:p>
            <a:pPr lvl="8"/>
            <a:r>
              <a:rPr lang="nl-NL" noProof="0"/>
              <a:t>Kopje donker blauw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1" y="0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685434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1499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8533758" y="1252540"/>
            <a:ext cx="3124760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049" baseline="0"/>
            </a:lvl1pPr>
          </a:lstStyle>
          <a:p>
            <a:r>
              <a:rPr lang="nl-NL" noProof="0"/>
              <a:t>Klik hier om een</a:t>
            </a:r>
            <a:br>
              <a:rPr lang="nl-NL" noProof="0"/>
            </a:br>
            <a:r>
              <a:rPr lang="nl-NL" noProof="0"/>
              <a:t>afbeelding in te voegen</a:t>
            </a:r>
          </a:p>
        </p:txBody>
      </p:sp>
    </p:spTree>
    <p:extLst>
      <p:ext uri="{BB962C8B-B14F-4D97-AF65-F5344CB8AC3E}">
        <p14:creationId xmlns:p14="http://schemas.microsoft.com/office/powerpoint/2010/main" val="1650677005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45" y="2"/>
            <a:ext cx="8704031" cy="85407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6045" y="1144588"/>
            <a:ext cx="11061107" cy="5113338"/>
          </a:xfrm>
        </p:spPr>
        <p:txBody>
          <a:bodyPr/>
          <a:lstStyle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471077" y="6553200"/>
            <a:ext cx="3346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E4DFC4CA-C18C-1948-860B-AB40FEDD7F72}" type="datetime5">
              <a:rPr lang="nl-NL" smtClean="0"/>
              <a:t>12-nov-25</a:t>
            </a:fld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46" y="6553200"/>
            <a:ext cx="72357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5306AC46-015F-6E44-B83A-36E79AEF5356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791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089778-D291-E083-0DD0-D1D81A245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4ADB95D-367F-5D5E-D557-8E0C21F25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3D5FA-E17B-477D-995F-75FE508B515B}" type="datetimeFigureOut">
              <a:rPr lang="nl-NL" smtClean="0"/>
              <a:t>12-11-2025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89439FF-042A-638D-C4D6-ABDFA95F1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DFD8B27-7BAA-D019-0225-D54A452C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D0E6-3D29-4389-B195-B071C718D0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2180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876" y="2130426"/>
            <a:ext cx="10368598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753" y="3886200"/>
            <a:ext cx="853884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3403B-DA35-4A5E-8F63-22C3B98629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575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2C67B-DEB8-4EC6-AAAF-EB6FDD081ACA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8787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585" y="4406901"/>
            <a:ext cx="103685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585" y="2906713"/>
            <a:ext cx="1036859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68F56-E9DC-4BA6-9530-196402C6D4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83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7" y="1874838"/>
            <a:ext cx="538760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874838"/>
            <a:ext cx="538760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1CEDC-F44C-4008-AC58-E3CBC646D1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238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3" y="1252836"/>
            <a:ext cx="6846640" cy="4795836"/>
          </a:xfrm>
          <a:noFill/>
        </p:spPr>
        <p:txBody>
          <a:bodyPr vert="horz" wrap="none" lIns="0" tIns="0" rIns="0" bIns="0"/>
          <a:lstStyle>
            <a:lvl1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defRPr sz="2400">
                <a:solidFill>
                  <a:schemeClr val="bg2"/>
                </a:solidFill>
              </a:defRPr>
            </a:lvl1pPr>
            <a:lvl2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tabLst/>
              <a:defRPr sz="2400">
                <a:solidFill>
                  <a:schemeClr val="bg2"/>
                </a:solidFill>
              </a:defRPr>
            </a:lvl6pPr>
            <a:lvl7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7pPr>
            <a:lvl8pPr>
              <a:defRPr>
                <a:solidFill>
                  <a:schemeClr val="bg2"/>
                </a:solidFill>
              </a:defRPr>
            </a:lvl8pPr>
            <a:lvl9pP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/>
              <a:t>Numbering</a:t>
            </a:r>
          </a:p>
          <a:p>
            <a:pPr lvl="1"/>
            <a:r>
              <a:rPr lang="en-GB" noProof="0"/>
              <a:t>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yellow</a:t>
            </a:r>
          </a:p>
          <a:p>
            <a:pPr lvl="5"/>
            <a:r>
              <a:rPr lang="en-GB" noProof="0"/>
              <a:t>Numbering</a:t>
            </a:r>
          </a:p>
          <a:p>
            <a:pPr lvl="6"/>
            <a:r>
              <a:rPr lang="en-GB" noProof="0"/>
              <a:t>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7453634" y="1252538"/>
            <a:ext cx="4339905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grpSp>
        <p:nvGrpSpPr>
          <p:cNvPr id="8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26134"/>
      </p:ext>
    </p:extLst>
  </p:cSld>
  <p:clrMapOvr>
    <a:masterClrMapping/>
  </p:clrMapOvr>
  <p:transition spd="slow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74638"/>
            <a:ext cx="1097851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18" y="1535113"/>
            <a:ext cx="538972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918" y="2174875"/>
            <a:ext cx="538972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593" y="1535113"/>
            <a:ext cx="539184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593" y="2174875"/>
            <a:ext cx="539184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3DE29-F9F3-47AD-AFA9-2AF5EE6690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263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28B17-BB25-49FC-AEAA-773B22A5F6D1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3599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164B3-2541-4D03-9829-51581BE10A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598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73050"/>
            <a:ext cx="401317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216" y="273051"/>
            <a:ext cx="681921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918" y="1435101"/>
            <a:ext cx="401317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552E9-8F83-4F1E-89B0-E1A44E8FDC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114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962" y="4800600"/>
            <a:ext cx="73190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962" y="612775"/>
            <a:ext cx="73190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962" y="5367338"/>
            <a:ext cx="73190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33F0D-1E0F-4991-98C2-95AB052BA1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108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9971F-DD7D-46FF-9B13-8A7999DFD5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7033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3804" y="274638"/>
            <a:ext cx="2744629" cy="6126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918" y="274638"/>
            <a:ext cx="8030580" cy="6126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238B8-B668-4332-9A57-DF7F4C51D91E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6710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74638"/>
            <a:ext cx="955537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917" y="1874838"/>
            <a:ext cx="5387605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874838"/>
            <a:ext cx="5387605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B6511-2119-41A0-802B-0E35175B98BE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3385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876" y="2130426"/>
            <a:ext cx="10368598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753" y="3886200"/>
            <a:ext cx="853884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1F998-07E4-4A69-9721-107CA62324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9955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84C59-2572-4299-8341-7770AB5564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596851"/>
      </p:ext>
    </p:extLst>
  </p:cSld>
  <p:clrMapOvr>
    <a:masterClrMapping/>
  </p:clrMapOvr>
  <p:transition spd="slow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585" y="4406901"/>
            <a:ext cx="103685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585" y="2906713"/>
            <a:ext cx="1036859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DF0F5-D718-4189-9223-BF7580D34490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3050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917" y="1874838"/>
            <a:ext cx="538760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0828" y="1874838"/>
            <a:ext cx="538760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DCCDF-1627-4898-9114-4B26F606B5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7487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74638"/>
            <a:ext cx="1097851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918" y="1535113"/>
            <a:ext cx="538972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918" y="2174875"/>
            <a:ext cx="538972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593" y="1535113"/>
            <a:ext cx="539184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593" y="2174875"/>
            <a:ext cx="539184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D24F1-7299-49A5-8891-CEF1A320B3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734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2DEE8-4913-423A-BC4D-75942723627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5896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2A0DD-D7F8-49A9-9DE7-AAFBE1D4B3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7713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73050"/>
            <a:ext cx="401317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216" y="273051"/>
            <a:ext cx="681921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918" y="1435101"/>
            <a:ext cx="401317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E3EAC-3644-41F3-A275-24F3E43898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1788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962" y="4800600"/>
            <a:ext cx="73190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962" y="612775"/>
            <a:ext cx="73190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962" y="5367338"/>
            <a:ext cx="73190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391DA-4277-43D9-8161-841D8BD0529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8584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5985A-0FE6-4636-BAE8-5DD4789F13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1310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3804" y="274638"/>
            <a:ext cx="2744629" cy="6126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918" y="274638"/>
            <a:ext cx="8030580" cy="6126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337D9-1911-4995-B91C-D59A83042C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0770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18" y="274638"/>
            <a:ext cx="955537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917" y="1874838"/>
            <a:ext cx="5387605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00828" y="1874839"/>
            <a:ext cx="5387605" cy="2185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00828" y="4213226"/>
            <a:ext cx="5387605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4F1A7-2A8A-41AF-81B5-30B4DE14EB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62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75%/2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7926761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8533755" y="1252538"/>
            <a:ext cx="3259784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302820"/>
      </p:ext>
    </p:extLst>
  </p:cSld>
  <p:clrMapOvr>
    <a:masterClrMapping/>
  </p:clrMapOvr>
  <p:transition spd="slow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 Background - Bullete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78515" y="320676"/>
            <a:ext cx="736984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chemeClr val="accent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44970FF-6123-42CA-A003-B0DD987502E2}" type="slidenum">
              <a:rPr lang="en-US" smtClean="0">
                <a:solidFill>
                  <a:srgbClr val="8C9BA3"/>
                </a:solidFill>
              </a:rPr>
              <a:pPr/>
              <a:t>‹nr.›</a:t>
            </a:fld>
            <a:endParaRPr lang="en-US">
              <a:solidFill>
                <a:srgbClr val="8C9BA3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918" y="1447801"/>
            <a:ext cx="10978515" cy="44196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5954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50%/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5" y="1252538"/>
            <a:ext cx="5592763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767422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5%/7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3534273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611099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141267" y="1252538"/>
            <a:ext cx="7652271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317621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663" y="1252538"/>
            <a:ext cx="11388876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218777" cy="6858004"/>
            <a:chOff x="-2" y="-1"/>
            <a:chExt cx="12218777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 rot="10800000">
              <a:off x="5360772" y="3549589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6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614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8" name="Tijdelijke aanduiding voor afbeelding 13"/>
          <p:cNvSpPr>
            <a:spLocks noGrp="1"/>
          </p:cNvSpPr>
          <p:nvPr>
            <p:ph type="pic" sz="quarter" idx="15" hasCustomPrompt="1"/>
          </p:nvPr>
        </p:nvSpPr>
        <p:spPr>
          <a:xfrm>
            <a:off x="6200776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9" name="Tijdelijke aanduiding voor afbeelding 13"/>
          <p:cNvSpPr>
            <a:spLocks noGrp="1"/>
          </p:cNvSpPr>
          <p:nvPr>
            <p:ph type="pic" sz="quarter" idx="16" hasCustomPrompt="1"/>
          </p:nvPr>
        </p:nvSpPr>
        <p:spPr>
          <a:xfrm>
            <a:off x="9098614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173449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341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179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/>
              <a:t>Click here to insert</a:t>
            </a:r>
            <a:br>
              <a:rPr lang="en-GB" noProof="0"/>
            </a:br>
            <a:r>
              <a:rPr lang="en-GB" noProof="0"/>
              <a:t>an image</a:t>
            </a:r>
          </a:p>
        </p:txBody>
      </p:sp>
      <p:sp>
        <p:nvSpPr>
          <p:cNvPr id="1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982251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GB" noProof="0"/>
              <a:t>Title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</a:t>
            </a:r>
          </a:p>
          <a:p>
            <a:pPr lvl="2"/>
            <a:r>
              <a:rPr lang="en-GB" noProof="0"/>
              <a:t>Plain text</a:t>
            </a:r>
          </a:p>
          <a:p>
            <a:pPr lvl="3"/>
            <a:r>
              <a:rPr lang="en-GB" noProof="0"/>
              <a:t>Header dark blue</a:t>
            </a:r>
          </a:p>
          <a:p>
            <a:pPr lvl="4"/>
            <a:r>
              <a:rPr lang="en-GB" noProof="0"/>
              <a:t>Header light blue</a:t>
            </a:r>
          </a:p>
          <a:p>
            <a:pPr lvl="5"/>
            <a:r>
              <a:rPr lang="en-GB" noProof="0"/>
              <a:t>Bullet</a:t>
            </a:r>
          </a:p>
          <a:p>
            <a:pPr lvl="6"/>
            <a:r>
              <a:rPr lang="en-GB" noProof="0"/>
              <a:t>Sub-bullet</a:t>
            </a:r>
          </a:p>
          <a:p>
            <a:pPr lvl="7"/>
            <a:r>
              <a:rPr lang="en-GB" sz="1800" noProof="0"/>
              <a:t>Plain text</a:t>
            </a:r>
          </a:p>
          <a:p>
            <a:pPr lvl="8"/>
            <a:r>
              <a:rPr lang="en-GB" noProof="0"/>
              <a:t>Header dark blue</a:t>
            </a: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20" name="Rechthoek 19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2" y="6543376"/>
            <a:ext cx="3588750" cy="270000"/>
          </a:xfrm>
          <a:prstGeom prst="rect">
            <a:avLst/>
          </a:prstGeom>
        </p:spPr>
      </p:pic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65" r:id="rId4"/>
    <p:sldLayoutId id="2147483661" r:id="rId5"/>
    <p:sldLayoutId id="2147483664" r:id="rId6"/>
    <p:sldLayoutId id="2147483666" r:id="rId7"/>
    <p:sldLayoutId id="2147483662" r:id="rId8"/>
    <p:sldLayoutId id="2147483663" r:id="rId9"/>
    <p:sldLayoutId id="2147483667" r:id="rId10"/>
    <p:sldLayoutId id="2147483668" r:id="rId11"/>
    <p:sldLayoutId id="2147483670" r:id="rId12"/>
    <p:sldLayoutId id="2147483673" r:id="rId13"/>
    <p:sldLayoutId id="2147483674" r:id="rId14"/>
    <p:sldLayoutId id="2147483675" r:id="rId1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4" name="Rectangle 16"/>
          <p:cNvSpPr>
            <a:spLocks noChangeArrowheads="1"/>
          </p:cNvSpPr>
          <p:nvPr userDrawn="1"/>
        </p:nvSpPr>
        <p:spPr bwMode="auto">
          <a:xfrm>
            <a:off x="0" y="1524000"/>
            <a:ext cx="121983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63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918" y="1874838"/>
            <a:ext cx="1097851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364" name="Picture 18" descr="cssi-banner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0368598" y="381000"/>
            <a:ext cx="1219835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8635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42151" y="6245225"/>
            <a:ext cx="284628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52D775-044E-4A9F-91EF-78D23156DA0A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8636" name="Text Box 28"/>
          <p:cNvSpPr txBox="1">
            <a:spLocks noChangeArrowheads="1"/>
          </p:cNvSpPr>
          <p:nvPr userDrawn="1"/>
        </p:nvSpPr>
        <p:spPr bwMode="auto">
          <a:xfrm>
            <a:off x="406612" y="533400"/>
            <a:ext cx="965702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en-US" sz="3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67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609918" y="274638"/>
            <a:ext cx="955537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cxnSp>
        <p:nvCxnSpPr>
          <p:cNvPr id="8" name="Straight Connector 7"/>
          <p:cNvCxnSpPr>
            <a:cxnSpLocks noChangeShapeType="1"/>
          </p:cNvCxnSpPr>
          <p:nvPr userDrawn="1"/>
        </p:nvCxnSpPr>
        <p:spPr bwMode="auto">
          <a:xfrm rot="10800000">
            <a:off x="487087" y="1295400"/>
            <a:ext cx="9881511" cy="0"/>
          </a:xfrm>
          <a:prstGeom prst="line">
            <a:avLst/>
          </a:prstGeom>
          <a:noFill/>
          <a:ln w="38100">
            <a:solidFill>
              <a:srgbClr val="DAEDEF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14036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A4166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A4166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A4166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A4166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A4166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A4166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A4166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A4166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A4166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4" name="Rectangle 16"/>
          <p:cNvSpPr>
            <a:spLocks noChangeArrowheads="1"/>
          </p:cNvSpPr>
          <p:nvPr/>
        </p:nvSpPr>
        <p:spPr bwMode="auto">
          <a:xfrm>
            <a:off x="0" y="1524000"/>
            <a:ext cx="121983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000000"/>
              </a:solidFill>
              <a:latin typeface="Times New Roman" pitchFamily="18" charset="0"/>
              <a:ea typeface="ＭＳ Ｐゴシック" pitchFamily="-107" charset="-128"/>
            </a:endParaRPr>
          </a:p>
        </p:txBody>
      </p:sp>
      <p:sp>
        <p:nvSpPr>
          <p:cNvPr id="5123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918" y="1874838"/>
            <a:ext cx="1097851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124" name="Picture 18" descr="cssi-banner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0368598" y="381000"/>
            <a:ext cx="1219835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8635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42151" y="6245225"/>
            <a:ext cx="284628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 smtClean="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D7A235-08E8-4EE8-9D73-9C985EB2DB92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8636" name="Text Box 28"/>
          <p:cNvSpPr txBox="1">
            <a:spLocks noChangeArrowheads="1"/>
          </p:cNvSpPr>
          <p:nvPr/>
        </p:nvSpPr>
        <p:spPr bwMode="auto">
          <a:xfrm>
            <a:off x="406612" y="533400"/>
            <a:ext cx="965702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en-US" sz="3200">
              <a:solidFill>
                <a:srgbClr val="000000"/>
              </a:solidFill>
              <a:latin typeface="Times New Roman" pitchFamily="18" charset="0"/>
              <a:ea typeface="ＭＳ Ｐゴシック" pitchFamily="-107" charset="-128"/>
            </a:endParaRPr>
          </a:p>
        </p:txBody>
      </p:sp>
      <p:sp>
        <p:nvSpPr>
          <p:cNvPr id="5127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609918" y="274638"/>
            <a:ext cx="955537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 rot="10800000">
            <a:off x="487087" y="1295400"/>
            <a:ext cx="9881511" cy="0"/>
          </a:xfrm>
          <a:prstGeom prst="line">
            <a:avLst/>
          </a:prstGeom>
          <a:noFill/>
          <a:ln w="38100">
            <a:solidFill>
              <a:srgbClr val="DAEDEF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57869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  <p:sldLayoutId id="2147483963" r:id="rId12"/>
    <p:sldLayoutId id="2147483967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A4166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A4166"/>
          </a:solidFill>
          <a:latin typeface="+mn-lt"/>
          <a:ea typeface="ＭＳ Ｐゴシック" pitchFamily="-107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A4166"/>
          </a:solidFill>
          <a:latin typeface="+mn-lt"/>
          <a:ea typeface="ＭＳ Ｐゴシック" pitchFamily="-107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A4166"/>
          </a:solidFill>
          <a:latin typeface="+mn-lt"/>
          <a:ea typeface="ＭＳ Ｐゴシック" pitchFamily="-107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A4166"/>
          </a:solidFill>
          <a:latin typeface="+mn-lt"/>
          <a:ea typeface="ＭＳ Ｐゴシック" pitchFamily="-107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A4166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A4166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A4166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A4166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ersiteitleiden.nl/en/education/study-programmes/master/population-health-management/admission-and-application-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studyadvisorPHM@lumc.n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71441" y="1428892"/>
            <a:ext cx="11403615" cy="1814334"/>
          </a:xfrm>
        </p:spPr>
        <p:txBody>
          <a:bodyPr/>
          <a:lstStyle/>
          <a:p>
            <a:r>
              <a:rPr lang="nl-NL" sz="5300" err="1"/>
              <a:t>Experience</a:t>
            </a:r>
            <a:r>
              <a:rPr lang="nl-NL" sz="5300"/>
              <a:t> </a:t>
            </a:r>
            <a:r>
              <a:rPr lang="nl-NL" sz="5300" err="1"/>
              <a:t>the</a:t>
            </a:r>
            <a:r>
              <a:rPr lang="nl-NL" sz="5300"/>
              <a:t> master PHM</a:t>
            </a: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D2C316A7-11A1-46DF-9C51-5137E88221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2863" y="4175976"/>
            <a:ext cx="1944502" cy="1944502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7B0D58D-1B6F-4AC3-9C45-CAE296451A9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nl-NL" dirty="0"/>
              <a:t>PHM </a:t>
            </a:r>
            <a:r>
              <a:rPr lang="nl-NL" dirty="0" err="1"/>
              <a:t>Experience</a:t>
            </a:r>
            <a:r>
              <a:rPr lang="nl-NL" dirty="0"/>
              <a:t> Day</a:t>
            </a:r>
          </a:p>
        </p:txBody>
      </p:sp>
    </p:spTree>
    <p:extLst>
      <p:ext uri="{BB962C8B-B14F-4D97-AF65-F5344CB8AC3E}">
        <p14:creationId xmlns:p14="http://schemas.microsoft.com/office/powerpoint/2010/main" val="297781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DDD9CC-8EE2-4787-A64B-23E04F376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3100"/>
              <a:t>Student </a:t>
            </a:r>
            <a:r>
              <a:rPr lang="nl-NL" sz="3100" err="1"/>
              <a:t>products</a:t>
            </a:r>
            <a:r>
              <a:rPr lang="nl-NL" sz="3100"/>
              <a:t> </a:t>
            </a:r>
          </a:p>
        </p:txBody>
      </p:sp>
      <p:pic>
        <p:nvPicPr>
          <p:cNvPr id="5" name="Afbeelding 4" descr="Afbeelding met tekst, poster, tekenfilm, persoon&#10;&#10;Door AI gegenereerde inhoud is mogelijk onjuist.">
            <a:extLst>
              <a:ext uri="{FF2B5EF4-FFF2-40B4-BE49-F238E27FC236}">
                <a16:creationId xmlns:a16="http://schemas.microsoft.com/office/drawing/2014/main" id="{DF928C6E-219E-F7D3-B5FB-1E84A8F44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52" y="1144588"/>
            <a:ext cx="3579336" cy="5113338"/>
          </a:xfrm>
          <a:prstGeom prst="rect">
            <a:avLst/>
          </a:prstGeom>
          <a:noFill/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CE75667-12E2-65A6-EFC8-B0E580B50B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6046" y="6553200"/>
            <a:ext cx="723570" cy="304800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10</a:t>
            </a:fld>
            <a:endParaRPr lang="nl-NL"/>
          </a:p>
        </p:txBody>
      </p:sp>
      <p:pic>
        <p:nvPicPr>
          <p:cNvPr id="6" name="Afbeelding 5" descr="Afbeelding met tekst&#10;&#10;Door AI gegenereerde inhoud is mogelijk onjuist.">
            <a:extLst>
              <a:ext uri="{FF2B5EF4-FFF2-40B4-BE49-F238E27FC236}">
                <a16:creationId xmlns:a16="http://schemas.microsoft.com/office/drawing/2014/main" id="{60E95AFE-09C6-9054-E974-B96D41402B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435" y="1144588"/>
            <a:ext cx="3566553" cy="5113338"/>
          </a:xfrm>
          <a:prstGeom prst="rect">
            <a:avLst/>
          </a:prstGeom>
          <a:noFill/>
        </p:spPr>
      </p:pic>
      <p:pic>
        <p:nvPicPr>
          <p:cNvPr id="8" name="Afbeelding 7" descr="Afbeelding met tekst, schermopname, poster, Website&#10;&#10;Door AI gegenereerde inhoud is mogelijk onjuist.">
            <a:extLst>
              <a:ext uri="{FF2B5EF4-FFF2-40B4-BE49-F238E27FC236}">
                <a16:creationId xmlns:a16="http://schemas.microsoft.com/office/drawing/2014/main" id="{2E986A35-13B9-1C7F-E5F9-45B4299E7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984" y="1146229"/>
            <a:ext cx="3616378" cy="512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82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14F4991-8703-FEFB-4EF6-FE82C9264840}"/>
              </a:ext>
            </a:extLst>
          </p:cNvPr>
          <p:cNvSpPr txBox="1"/>
          <p:nvPr/>
        </p:nvSpPr>
        <p:spPr>
          <a:xfrm>
            <a:off x="404662" y="1765071"/>
            <a:ext cx="7086602" cy="4154984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sz="200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Medicine</a:t>
            </a:r>
            <a:endParaRPr lang="nl-NL" sz="2000">
              <a:effectLst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sz="200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Biomedical</a:t>
            </a:r>
            <a:r>
              <a:rPr lang="nl-NL" sz="200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Sciences</a:t>
            </a:r>
            <a:endParaRPr lang="nl-NL" sz="2000">
              <a:effectLst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sz="200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Clinical</a:t>
            </a:r>
            <a:r>
              <a:rPr lang="nl-NL" sz="200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Technology</a:t>
            </a:r>
            <a:endParaRPr lang="nl-NL" sz="2000">
              <a:effectLst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sz="200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Bio-</a:t>
            </a:r>
            <a:r>
              <a:rPr lang="nl-NL" sz="200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Pharmaceutical</a:t>
            </a:r>
            <a:r>
              <a:rPr lang="nl-NL" sz="200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Sciences</a:t>
            </a:r>
            <a:endParaRPr lang="nl-NL" sz="2000">
              <a:effectLst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sz="200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Pharmacy</a:t>
            </a:r>
            <a:endParaRPr lang="nl-NL" sz="200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nl-NL" sz="200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nl-NL" sz="2000">
              <a:solidFill>
                <a:srgbClr val="000000"/>
              </a:solidFill>
              <a:effectLst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nl-NL" sz="200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nl-NL" sz="2000">
              <a:solidFill>
                <a:srgbClr val="000000"/>
              </a:solidFill>
              <a:effectLst/>
              <a:ea typeface="Calibri" panose="020F0502020204030204" pitchFamily="34" charset="0"/>
            </a:endParaRPr>
          </a:p>
          <a:p>
            <a:pPr lvl="0">
              <a:buSzPts val="1000"/>
              <a:tabLst>
                <a:tab pos="457200" algn="l"/>
              </a:tabLst>
            </a:pPr>
            <a:endParaRPr lang="nl-NL" sz="2000">
              <a:effectLst/>
              <a:ea typeface="Calibri" panose="020F0502020204030204" pitchFamily="34" charset="0"/>
            </a:endParaRPr>
          </a:p>
          <a:p>
            <a:pPr lvl="0">
              <a:buSzPts val="1000"/>
              <a:tabLst>
                <a:tab pos="457200" algn="l"/>
              </a:tabLst>
            </a:pPr>
            <a:endParaRPr lang="nl-NL" sz="2000">
              <a:ea typeface="Calibri" panose="020F0502020204030204" pitchFamily="34" charset="0"/>
            </a:endParaRPr>
          </a:p>
          <a:p>
            <a:pPr lvl="0">
              <a:buSzPts val="1000"/>
              <a:tabLst>
                <a:tab pos="457200" algn="l"/>
              </a:tabLst>
            </a:pPr>
            <a:endParaRPr lang="nl-NL" sz="2000">
              <a:effectLst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sz="200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Human </a:t>
            </a:r>
            <a:r>
              <a:rPr lang="nl-NL" sz="200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Nutrition</a:t>
            </a:r>
            <a:endParaRPr lang="nl-NL" sz="2000">
              <a:effectLst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sz="200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Health Sciences</a:t>
            </a:r>
            <a:endParaRPr lang="nl-NL" sz="2000">
              <a:effectLst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sz="200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Veterinary</a:t>
            </a:r>
            <a:endParaRPr lang="nl-NL" sz="2000">
              <a:effectLst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sz="200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Health </a:t>
            </a:r>
            <a:r>
              <a:rPr lang="nl-NL" sz="200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and</a:t>
            </a:r>
            <a:r>
              <a:rPr lang="nl-NL" sz="200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Society</a:t>
            </a:r>
            <a:endParaRPr lang="nl-NL" sz="2000">
              <a:effectLst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sz="200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European Public Health</a:t>
            </a:r>
            <a:endParaRPr lang="nl-NL" sz="2000">
              <a:effectLst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sz="200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Medical</a:t>
            </a:r>
            <a:r>
              <a:rPr lang="nl-NL" sz="200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Natural Sciences</a:t>
            </a:r>
            <a:endParaRPr lang="nl-NL" sz="2000">
              <a:effectLst/>
              <a:ea typeface="Calibri" panose="020F0502020204030204" pitchFamily="34" charset="0"/>
            </a:endParaRP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7693E-6196-3A3A-113A-89365E85BC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04662" y="1252835"/>
            <a:ext cx="11389023" cy="4795837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n-US" sz="2000"/>
              <a:t>Directly admissible: 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  <a:p>
            <a:pPr marL="0" indent="0">
              <a:spcBef>
                <a:spcPts val="2400"/>
              </a:spcBef>
              <a:buNone/>
            </a:pPr>
            <a:r>
              <a:rPr lang="en-US" sz="2000"/>
              <a:t>Or sufficient knowledge on medicine and quantitative methods</a:t>
            </a:r>
          </a:p>
          <a:p>
            <a:pPr marL="0" indent="0">
              <a:buNone/>
            </a:pPr>
            <a:r>
              <a:rPr lang="en-US" sz="2000"/>
              <a:t>Online bridging </a:t>
            </a:r>
            <a:r>
              <a:rPr lang="en-US" sz="2000" err="1"/>
              <a:t>programmes</a:t>
            </a:r>
            <a:r>
              <a:rPr lang="en-US" sz="2000"/>
              <a:t> available</a:t>
            </a:r>
          </a:p>
          <a:p>
            <a:pPr marL="0" indent="0">
              <a:buNone/>
            </a:pPr>
            <a:endParaRPr lang="en-US" sz="2000" i="1"/>
          </a:p>
          <a:p>
            <a:pPr marL="0" indent="0">
              <a:buNone/>
            </a:pPr>
            <a:r>
              <a:rPr lang="en-US" sz="2000" i="1"/>
              <a:t>All info can be found on our </a:t>
            </a:r>
            <a:r>
              <a:rPr lang="en-US" sz="2000" i="1">
                <a:hlinkClick r:id="rId3"/>
              </a:rPr>
              <a:t>website</a:t>
            </a:r>
            <a:endParaRPr lang="en-US" sz="20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7654B6-7EA0-114F-D4E2-E334D9323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Admission requirements</a:t>
            </a:r>
            <a:endParaRPr lang="nl-NL"/>
          </a:p>
        </p:txBody>
      </p:sp>
      <p:pic>
        <p:nvPicPr>
          <p:cNvPr id="6" name="Picture 5" descr="A bridge with ropes and a sign on it&#10;&#10;Description automatically generated">
            <a:extLst>
              <a:ext uri="{FF2B5EF4-FFF2-40B4-BE49-F238E27FC236}">
                <a16:creationId xmlns:a16="http://schemas.microsoft.com/office/drawing/2014/main" id="{48FC52ED-EC00-BFEF-04EB-9907E8E1D3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575" y="448527"/>
            <a:ext cx="3733800" cy="560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703852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7A5B86DD-58CC-619C-7826-E7D9215C3285}"/>
              </a:ext>
            </a:extLst>
          </p:cNvPr>
          <p:cNvSpPr/>
          <p:nvPr/>
        </p:nvSpPr>
        <p:spPr>
          <a:xfrm>
            <a:off x="8315812" y="2823587"/>
            <a:ext cx="2703007" cy="3024642"/>
          </a:xfrm>
          <a:prstGeom prst="roundRect">
            <a:avLst/>
          </a:prstGeom>
          <a:solidFill>
            <a:srgbClr val="2DA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2DDDD87-5BB6-F5BB-EED4-02D835ACE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What’s</a:t>
            </a:r>
            <a:r>
              <a:rPr lang="nl-NL"/>
              <a:t> Next?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4A1FC36-D5F1-E16D-F7FF-1F8F48034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53EDAC4E-51A5-5755-2B71-20669CDA33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nl-NL" sz="2000" dirty="0"/>
              <a:t>Want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study</a:t>
            </a:r>
            <a:r>
              <a:rPr lang="nl-NL" sz="2000" dirty="0"/>
              <a:t> PHM in September?</a:t>
            </a:r>
          </a:p>
          <a:p>
            <a:pPr marL="0" indent="0">
              <a:buNone/>
            </a:pPr>
            <a:endParaRPr lang="nl-NL" sz="2000"/>
          </a:p>
          <a:p>
            <a:r>
              <a:rPr lang="nl-NL" sz="2000" dirty="0"/>
              <a:t>More </a:t>
            </a:r>
            <a:r>
              <a:rPr lang="nl-NL" sz="2000" dirty="0" err="1"/>
              <a:t>questions</a:t>
            </a:r>
            <a:r>
              <a:rPr lang="nl-NL" sz="2000" dirty="0"/>
              <a:t>?</a:t>
            </a:r>
          </a:p>
          <a:p>
            <a:pPr lvl="1"/>
            <a:r>
              <a:rPr lang="nl-NL" sz="2000" dirty="0" err="1"/>
              <a:t>About</a:t>
            </a:r>
            <a:r>
              <a:rPr lang="nl-NL" sz="2000" dirty="0"/>
              <a:t>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dirty="0" err="1"/>
              <a:t>programme</a:t>
            </a:r>
            <a:r>
              <a:rPr lang="nl-NL" sz="2000" dirty="0"/>
              <a:t>: 📧 </a:t>
            </a:r>
            <a:r>
              <a:rPr lang="nl-NL" sz="2000" dirty="0">
                <a:hlinkClick r:id="rId3"/>
              </a:rPr>
              <a:t>studyadvisorPHM@lumc.nl</a:t>
            </a:r>
            <a:endParaRPr lang="nl-NL" sz="2000"/>
          </a:p>
          <a:p>
            <a:pPr lvl="1"/>
            <a:r>
              <a:rPr lang="nl-NL" sz="2000" dirty="0"/>
              <a:t>Chat </a:t>
            </a:r>
            <a:r>
              <a:rPr lang="nl-NL" sz="2000" dirty="0" err="1"/>
              <a:t>with</a:t>
            </a:r>
            <a:r>
              <a:rPr lang="nl-NL" sz="2000" dirty="0"/>
              <a:t> </a:t>
            </a:r>
            <a:r>
              <a:rPr lang="nl-NL" sz="2000" dirty="0" err="1"/>
              <a:t>our</a:t>
            </a:r>
            <a:r>
              <a:rPr lang="nl-NL" sz="2000" dirty="0"/>
              <a:t> </a:t>
            </a:r>
            <a:r>
              <a:rPr lang="nl-NL" sz="2000" dirty="0" err="1"/>
              <a:t>students</a:t>
            </a:r>
            <a:r>
              <a:rPr lang="nl-NL" sz="2000" dirty="0"/>
              <a:t> </a:t>
            </a:r>
            <a:r>
              <a:rPr lang="nl-NL" sz="2000" dirty="0" err="1"/>
              <a:t>during</a:t>
            </a:r>
            <a:r>
              <a:rPr lang="nl-NL" sz="2000" dirty="0"/>
              <a:t> </a:t>
            </a:r>
            <a:r>
              <a:rPr lang="nl-NL" sz="2000" dirty="0" err="1"/>
              <a:t>the</a:t>
            </a:r>
            <a:r>
              <a:rPr lang="nl-NL" sz="2000" dirty="0"/>
              <a:t> drinks </a:t>
            </a:r>
            <a:r>
              <a:rPr lang="nl-NL" sz="2000" dirty="0" err="1"/>
              <a:t>and</a:t>
            </a:r>
            <a:r>
              <a:rPr lang="nl-NL" sz="2000" dirty="0"/>
              <a:t> </a:t>
            </a:r>
            <a:r>
              <a:rPr lang="nl-NL" sz="2000" dirty="0" err="1"/>
              <a:t>bites</a:t>
            </a:r>
            <a:endParaRPr lang="nl-NL" sz="2000"/>
          </a:p>
          <a:p>
            <a:pPr lvl="1"/>
            <a:r>
              <a:rPr lang="nl-NL" sz="2000" dirty="0"/>
              <a:t>Or Daniel </a:t>
            </a:r>
            <a:r>
              <a:rPr lang="nl-NL" sz="2000" dirty="0" err="1"/>
              <a:t>Picado</a:t>
            </a:r>
            <a:r>
              <a:rPr lang="nl-NL" sz="2000" dirty="0"/>
              <a:t> via Unibuddy</a:t>
            </a:r>
          </a:p>
          <a:p>
            <a:pPr marL="180975" lvl="1" indent="0">
              <a:buNone/>
            </a:pPr>
            <a:endParaRPr lang="nl-NL" sz="2000"/>
          </a:p>
          <a:p>
            <a:r>
              <a:rPr lang="nl-NL" sz="2000" dirty="0" err="1"/>
              <a:t>Stay</a:t>
            </a:r>
            <a:r>
              <a:rPr lang="nl-NL" sz="2000" dirty="0"/>
              <a:t> </a:t>
            </a:r>
            <a:r>
              <a:rPr lang="nl-NL" sz="2000" dirty="0" err="1"/>
              <a:t>connected</a:t>
            </a:r>
            <a:r>
              <a:rPr lang="nl-NL" sz="2000" dirty="0"/>
              <a:t>!</a:t>
            </a:r>
          </a:p>
          <a:p>
            <a:pPr marL="180975" lvl="1" indent="0">
              <a:buNone/>
            </a:pPr>
            <a:r>
              <a:rPr lang="nl-NL" sz="2000" dirty="0"/>
              <a:t>         @populationhealthmanagementlumc</a:t>
            </a:r>
          </a:p>
          <a:p>
            <a:pPr marL="180975" lvl="1" indent="0">
              <a:buNone/>
            </a:pPr>
            <a:r>
              <a:rPr lang="nl-NL" sz="2000" dirty="0"/>
              <a:t>          Master </a:t>
            </a:r>
            <a:r>
              <a:rPr lang="nl-NL" sz="2000" dirty="0" err="1"/>
              <a:t>Population</a:t>
            </a:r>
            <a:r>
              <a:rPr lang="nl-NL" sz="2000" dirty="0"/>
              <a:t> Health Management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D4B5A7D-6006-B5E7-4B09-4101D57A3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65" y="4618229"/>
            <a:ext cx="417834" cy="41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52310CF-9333-9EAE-5F0A-B18F878CB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23" y="5082457"/>
            <a:ext cx="381453" cy="38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ibuddy – Connect">
            <a:extLst>
              <a:ext uri="{FF2B5EF4-FFF2-40B4-BE49-F238E27FC236}">
                <a16:creationId xmlns:a16="http://schemas.microsoft.com/office/drawing/2014/main" id="{CA11C6C6-4C92-3E6C-CE9B-3977300FEA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23" t="13391" r="32504" b="41109"/>
          <a:stretch/>
        </p:blipFill>
        <p:spPr bwMode="auto">
          <a:xfrm>
            <a:off x="4679559" y="3231243"/>
            <a:ext cx="525486" cy="47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BDA317C8-CE33-0FC1-6705-21D5009711A1}"/>
              </a:ext>
            </a:extLst>
          </p:cNvPr>
          <p:cNvSpPr txBox="1"/>
          <p:nvPr/>
        </p:nvSpPr>
        <p:spPr>
          <a:xfrm>
            <a:off x="8331095" y="2907379"/>
            <a:ext cx="26105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b="1" i="1">
                <a:solidFill>
                  <a:schemeClr val="bg1"/>
                </a:solidFill>
              </a:rPr>
              <a:t>We’d love </a:t>
            </a:r>
          </a:p>
          <a:p>
            <a:pPr algn="ctr"/>
            <a:r>
              <a:rPr lang="nl-NL" b="1" i="1">
                <a:solidFill>
                  <a:schemeClr val="bg1"/>
                </a:solidFill>
              </a:rPr>
              <a:t>your feedback</a:t>
            </a:r>
          </a:p>
        </p:txBody>
      </p:sp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79074CA3-04BF-55BB-0C2D-12277FA08FAB}"/>
              </a:ext>
            </a:extLst>
          </p:cNvPr>
          <p:cNvSpPr/>
          <p:nvPr/>
        </p:nvSpPr>
        <p:spPr>
          <a:xfrm>
            <a:off x="4677331" y="1115367"/>
            <a:ext cx="3140286" cy="534181"/>
          </a:xfrm>
          <a:prstGeom prst="roundRect">
            <a:avLst/>
          </a:prstGeom>
          <a:solidFill>
            <a:srgbClr val="2DA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u="sng" err="1"/>
              <a:t>Apply</a:t>
            </a:r>
            <a:r>
              <a:rPr lang="nl-NL" sz="2000" b="1" u="sng"/>
              <a:t> via </a:t>
            </a:r>
            <a:r>
              <a:rPr lang="nl-NL" sz="2000" b="1" u="sng" err="1"/>
              <a:t>our</a:t>
            </a:r>
            <a:r>
              <a:rPr lang="nl-NL" sz="2000" b="1" u="sng"/>
              <a:t> website!</a:t>
            </a:r>
          </a:p>
        </p:txBody>
      </p:sp>
    </p:spTree>
    <p:extLst>
      <p:ext uri="{BB962C8B-B14F-4D97-AF65-F5344CB8AC3E}">
        <p14:creationId xmlns:p14="http://schemas.microsoft.com/office/powerpoint/2010/main" val="1003005946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E86C2E1-0060-BDE2-C9E0-22E92AF3BF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D38B834-E223-0FF2-54CD-D6C2568B4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EC24C0A-4EAC-3BE9-AD2B-5978A0645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13</a:t>
            </a:fld>
            <a:endParaRPr lang="nl-NL"/>
          </a:p>
        </p:txBody>
      </p:sp>
      <p:pic>
        <p:nvPicPr>
          <p:cNvPr id="6" name="Afbeelding 5" descr="Afbeelding met tekst, fles, etiket&#10;&#10;AI-generated content may be incorrect.">
            <a:extLst>
              <a:ext uri="{FF2B5EF4-FFF2-40B4-BE49-F238E27FC236}">
                <a16:creationId xmlns:a16="http://schemas.microsoft.com/office/drawing/2014/main" id="{AC92FB88-95AC-C691-82FD-0C75CDF0B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615"/>
            <a:ext cx="12208427" cy="638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927362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361DDB-4247-58E9-CD1C-352E62BBA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31" y="362092"/>
            <a:ext cx="11389024" cy="608112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/>
              <a:t>Today’s programme</a:t>
            </a:r>
            <a:endParaRPr lang="nl-NL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C72A309-3B25-C5FD-C075-0C563AE747B2}"/>
              </a:ext>
            </a:extLst>
          </p:cNvPr>
          <p:cNvSpPr txBox="1">
            <a:spLocks/>
          </p:cNvSpPr>
          <p:nvPr/>
        </p:nvSpPr>
        <p:spPr>
          <a:xfrm>
            <a:off x="317531" y="1443242"/>
            <a:ext cx="6336906" cy="44923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1800"/>
              </a:spcAft>
            </a:pPr>
            <a:r>
              <a:rPr lang="en-US" sz="2800" dirty="0"/>
              <a:t>Get to know each other | 14:30 – 14:45</a:t>
            </a:r>
          </a:p>
          <a:p>
            <a:pPr marL="431800" indent="-431800">
              <a:spcBef>
                <a:spcPts val="0"/>
              </a:spcBef>
              <a:spcAft>
                <a:spcPts val="1800"/>
              </a:spcAft>
            </a:pPr>
            <a:r>
              <a:rPr lang="en-US" sz="2800" dirty="0"/>
              <a:t>Alumni Q&amp;A | 14:50 – 15:25</a:t>
            </a:r>
          </a:p>
          <a:p>
            <a:pPr marL="431800" indent="-431800">
              <a:spcBef>
                <a:spcPts val="0"/>
              </a:spcBef>
              <a:spcAft>
                <a:spcPts val="1800"/>
              </a:spcAft>
            </a:pPr>
            <a:r>
              <a:rPr lang="en-US" sz="2800" dirty="0"/>
              <a:t>Get to know PHM | 15:30 – 16:00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endParaRPr lang="en-US" sz="100" dirty="0"/>
          </a:p>
          <a:p>
            <a:pPr marL="431800" indent="-431800">
              <a:spcBef>
                <a:spcPts val="0"/>
              </a:spcBef>
              <a:spcAft>
                <a:spcPts val="1800"/>
              </a:spcAft>
            </a:pPr>
            <a:r>
              <a:rPr lang="en-US" sz="2800" dirty="0"/>
              <a:t>Guest lecture | 16:10 – 16:30</a:t>
            </a:r>
          </a:p>
          <a:p>
            <a:pPr marL="431800" indent="-431800">
              <a:spcBef>
                <a:spcPts val="0"/>
              </a:spcBef>
              <a:spcAft>
                <a:spcPts val="1800"/>
              </a:spcAft>
            </a:pPr>
            <a:r>
              <a:rPr lang="en-US" sz="2800" dirty="0"/>
              <a:t>Mini </a:t>
            </a:r>
            <a:r>
              <a:rPr lang="en-US" sz="2800" dirty="0" err="1"/>
              <a:t>casestudy</a:t>
            </a:r>
            <a:r>
              <a:rPr lang="en-US" sz="2800" dirty="0"/>
              <a:t> | 16:30 – 17:10</a:t>
            </a:r>
          </a:p>
          <a:p>
            <a:pPr marL="431800" indent="-431800">
              <a:spcBef>
                <a:spcPts val="0"/>
              </a:spcBef>
              <a:spcAft>
                <a:spcPts val="1800"/>
              </a:spcAft>
            </a:pPr>
            <a:r>
              <a:rPr lang="en-US" sz="2800" dirty="0"/>
              <a:t>Ask us anything | 17:10 – 18:15</a:t>
            </a:r>
            <a:endParaRPr lang="en-GB" sz="2800" dirty="0"/>
          </a:p>
        </p:txBody>
      </p:sp>
      <p:pic>
        <p:nvPicPr>
          <p:cNvPr id="4" name="Picture Placeholder 6">
            <a:extLst>
              <a:ext uri="{FF2B5EF4-FFF2-40B4-BE49-F238E27FC236}">
                <a16:creationId xmlns:a16="http://schemas.microsoft.com/office/drawing/2014/main" id="{C5FB748E-4627-8741-EF0E-0CEB01B6AF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0" t="894" r="40227" b="1466"/>
          <a:stretch/>
        </p:blipFill>
        <p:spPr>
          <a:xfrm>
            <a:off x="6751497" y="0"/>
            <a:ext cx="5483556" cy="6484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9912360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4EDE72-969D-E66D-F502-849CB9779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45" y="221951"/>
            <a:ext cx="8704031" cy="854075"/>
          </a:xfrm>
        </p:spPr>
        <p:txBody>
          <a:bodyPr anchor="ctr">
            <a:normAutofit/>
          </a:bodyPr>
          <a:lstStyle/>
          <a:p>
            <a:r>
              <a:rPr lang="nl-NL" dirty="0"/>
              <a:t>But first, get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know</a:t>
            </a:r>
            <a:r>
              <a:rPr lang="nl-NL" dirty="0"/>
              <a:t> </a:t>
            </a:r>
            <a:r>
              <a:rPr lang="nl-NL" dirty="0" err="1"/>
              <a:t>each</a:t>
            </a:r>
            <a:r>
              <a:rPr lang="nl-NL" dirty="0"/>
              <a:t> </a:t>
            </a:r>
            <a:r>
              <a:rPr lang="nl-NL" dirty="0" err="1"/>
              <a:t>other</a:t>
            </a:r>
            <a:r>
              <a:rPr lang="nl-NL" dirty="0"/>
              <a:t>!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C2BD0F3-9863-CBD2-1A9C-0AA625FFF2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6046" y="6553200"/>
            <a:ext cx="723570" cy="304800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3</a:t>
            </a:fld>
            <a:endParaRPr lang="nl-NL"/>
          </a:p>
        </p:txBody>
      </p:sp>
      <p:pic>
        <p:nvPicPr>
          <p:cNvPr id="5" name="Afbeelding 4" descr="Afbeelding met buitenshuis, kleding, persoon, mensen&#10;&#10;AI-generated content may be incorrect.">
            <a:extLst>
              <a:ext uri="{FF2B5EF4-FFF2-40B4-BE49-F238E27FC236}">
                <a16:creationId xmlns:a16="http://schemas.microsoft.com/office/drawing/2014/main" id="{C8852749-243E-78B8-F344-04176AD16F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7016"/>
            <a:ext cx="12198350" cy="352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732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8CC620-F518-E201-F645-5FB979C21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3100"/>
              <a:t>New Challenge</a:t>
            </a:r>
          </a:p>
        </p:txBody>
      </p:sp>
      <p:sp>
        <p:nvSpPr>
          <p:cNvPr id="19" name="Tijdelijke aanduiding voor inhoud 18">
            <a:extLst>
              <a:ext uri="{FF2B5EF4-FFF2-40B4-BE49-F238E27FC236}">
                <a16:creationId xmlns:a16="http://schemas.microsoft.com/office/drawing/2014/main" id="{7AA05935-2C55-9557-5ECE-2B7CB381EB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nl-NL" err="1"/>
              <a:t>Population</a:t>
            </a:r>
            <a:r>
              <a:rPr lang="nl-NL"/>
              <a:t> Health Management</a:t>
            </a:r>
          </a:p>
          <a:p>
            <a:endParaRPr lang="nl-NL"/>
          </a:p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EEA6186-D5B3-3236-E76A-AE0636B8B4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4</a:t>
            </a:fld>
            <a:endParaRPr lang="nl-NL"/>
          </a:p>
        </p:txBody>
      </p:sp>
      <p:pic>
        <p:nvPicPr>
          <p:cNvPr id="6" name="Afbeelding 5" descr="Afbeelding met tekst, fles, etiket&#10;&#10;AI-generated content may be incorrect.">
            <a:extLst>
              <a:ext uri="{FF2B5EF4-FFF2-40B4-BE49-F238E27FC236}">
                <a16:creationId xmlns:a16="http://schemas.microsoft.com/office/drawing/2014/main" id="{B15E18FC-2315-1F3A-98DD-5CEEA8CFA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45" y="1251029"/>
            <a:ext cx="8191245" cy="430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929387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1107CB-A230-B402-D1C4-FC39D380F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3100"/>
              <a:t>PHM : HEALTH FIRST</a:t>
            </a:r>
          </a:p>
        </p:txBody>
      </p:sp>
      <p:sp>
        <p:nvSpPr>
          <p:cNvPr id="10" name="Vertical Text Placeholder 2">
            <a:extLst>
              <a:ext uri="{FF2B5EF4-FFF2-40B4-BE49-F238E27FC236}">
                <a16:creationId xmlns:a16="http://schemas.microsoft.com/office/drawing/2014/main" id="{8779750A-A633-DD5B-2607-FA94B79F0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04663" y="1252836"/>
            <a:ext cx="4871014" cy="4795836"/>
          </a:xfrm>
        </p:spPr>
        <p:txBody>
          <a:bodyPr vert="horz" wrap="none" lIns="0" tIns="0" rIns="0" bIns="0" rtlCol="0" anchor="t">
            <a:normAutofit/>
          </a:bodyPr>
          <a:lstStyle/>
          <a:p>
            <a:r>
              <a:rPr lang="en-US"/>
              <a:t>A Population approach</a:t>
            </a:r>
            <a:endParaRPr lang="nl-NL"/>
          </a:p>
          <a:p>
            <a:r>
              <a:rPr lang="en-US"/>
              <a:t>Health First</a:t>
            </a:r>
          </a:p>
          <a:p>
            <a:r>
              <a:rPr lang="en-US"/>
              <a:t>Societal Value</a:t>
            </a:r>
          </a:p>
          <a:p>
            <a:r>
              <a:rPr lang="en-US"/>
              <a:t>Academic Trusted Partner</a:t>
            </a:r>
          </a:p>
          <a:p>
            <a:pPr lvl="1">
              <a:buFont typeface="Courier New"/>
              <a:buChar char="o"/>
            </a:pPr>
            <a:r>
              <a:rPr lang="en-US"/>
              <a:t>Policy</a:t>
            </a:r>
          </a:p>
          <a:p>
            <a:pPr lvl="1">
              <a:buFont typeface="Courier New"/>
              <a:buChar char="o"/>
            </a:pPr>
            <a:r>
              <a:rPr lang="en-US"/>
              <a:t>Practice</a:t>
            </a:r>
          </a:p>
          <a:p>
            <a:pPr lvl="1">
              <a:buFont typeface="Courier New"/>
              <a:buChar char="o"/>
            </a:pPr>
            <a:r>
              <a:rPr lang="en-US"/>
              <a:t>Science</a:t>
            </a:r>
          </a:p>
          <a:p>
            <a:r>
              <a:rPr lang="en-US"/>
              <a:t>Strategic, Tactical and Practical</a:t>
            </a:r>
          </a:p>
          <a:p>
            <a:pPr>
              <a:buFont typeface="Georgia"/>
              <a:buAutoNum type="arabicPeriod"/>
            </a:pPr>
            <a:endParaRPr lang="en-US"/>
          </a:p>
          <a:p>
            <a:pPr>
              <a:buFont typeface="Georgia"/>
              <a:buAutoNum type="arabicPeriod"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pic>
        <p:nvPicPr>
          <p:cNvPr id="5" name="Tijdelijke aanduiding voor inhoud 4" descr="Afbeelding met tekst, schermopname, diagram, cirkel&#10;&#10;Door AI gegenereerde inhoud is mogelijk onjuist.">
            <a:extLst>
              <a:ext uri="{FF2B5EF4-FFF2-40B4-BE49-F238E27FC236}">
                <a16:creationId xmlns:a16="http://schemas.microsoft.com/office/drawing/2014/main" id="{BCAA46EF-469E-BB4B-E98F-0FD45C549E3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/>
        </p:blipFill>
        <p:spPr>
          <a:xfrm>
            <a:off x="6063804" y="390621"/>
            <a:ext cx="5741221" cy="5659037"/>
          </a:xfrm>
          <a:noFill/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2EE6320-EAD2-22E9-30C1-A57CD72DC8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306AC46-015F-6E44-B83A-36E79AEF5356}" type="slidenum">
              <a:rPr lang="en-GB" smtClean="0"/>
              <a:pPr>
                <a:spcAft>
                  <a:spcPts val="600"/>
                </a:spcAft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510392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286772-0220-F812-031A-05265257C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903" y="387460"/>
            <a:ext cx="10977883" cy="854075"/>
          </a:xfrm>
        </p:spPr>
        <p:txBody>
          <a:bodyPr/>
          <a:lstStyle/>
          <a:p>
            <a:r>
              <a:rPr lang="nl-NL" err="1"/>
              <a:t>Difference</a:t>
            </a:r>
            <a:r>
              <a:rPr lang="nl-NL"/>
              <a:t> </a:t>
            </a:r>
            <a:r>
              <a:rPr lang="nl-NL" err="1"/>
              <a:t>to</a:t>
            </a:r>
            <a:r>
              <a:rPr lang="nl-NL"/>
              <a:t> Public Health </a:t>
            </a:r>
            <a:r>
              <a:rPr lang="nl-NL" err="1"/>
              <a:t>and</a:t>
            </a:r>
            <a:r>
              <a:rPr lang="nl-NL"/>
              <a:t> </a:t>
            </a:r>
            <a:r>
              <a:rPr lang="nl-NL" err="1"/>
              <a:t>Clinical</a:t>
            </a:r>
            <a:r>
              <a:rPr lang="nl-NL"/>
              <a:t> Services</a:t>
            </a:r>
          </a:p>
        </p:txBody>
      </p:sp>
      <p:pic>
        <p:nvPicPr>
          <p:cNvPr id="5" name="Tijdelijke aanduiding voor inhoud 4" descr="Afbeelding met tekst, cirkel, Lettertype, lijn&#10;&#10;Door AI gegenereerde inhoud is mogelijk onjuist.">
            <a:extLst>
              <a:ext uri="{FF2B5EF4-FFF2-40B4-BE49-F238E27FC236}">
                <a16:creationId xmlns:a16="http://schemas.microsoft.com/office/drawing/2014/main" id="{4651A2E2-011C-3C09-627A-D1F43B8585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647" y="1750247"/>
            <a:ext cx="11173960" cy="3617885"/>
          </a:xfr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407316A-44CE-E521-16EE-DE6F8B3342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Afbeelding 5" descr="Afbeelding met tekst, schermopname, Lettertype, ontwerp&#10;&#10;Door AI gegenereerde inhoud is mogelijk onjuist.">
            <a:extLst>
              <a:ext uri="{FF2B5EF4-FFF2-40B4-BE49-F238E27FC236}">
                <a16:creationId xmlns:a16="http://schemas.microsoft.com/office/drawing/2014/main" id="{49065282-7BB9-CB64-9696-24FC29455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950" y="945606"/>
            <a:ext cx="6374986" cy="541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45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1345FA-616B-F0EC-B2D0-FD3A0B6EE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6D2372-0140-1DF7-AF0B-4F0F74F7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45" y="2"/>
            <a:ext cx="10750691" cy="854075"/>
          </a:xfrm>
        </p:spPr>
        <p:txBody>
          <a:bodyPr/>
          <a:lstStyle/>
          <a:p>
            <a:r>
              <a:rPr lang="nl-NL" err="1"/>
              <a:t>Difference</a:t>
            </a:r>
            <a:r>
              <a:rPr lang="nl-NL"/>
              <a:t> </a:t>
            </a:r>
            <a:r>
              <a:rPr lang="nl-NL" err="1"/>
              <a:t>to</a:t>
            </a:r>
            <a:r>
              <a:rPr lang="nl-NL"/>
              <a:t> Health Care Management</a:t>
            </a:r>
          </a:p>
        </p:txBody>
      </p:sp>
      <p:pic>
        <p:nvPicPr>
          <p:cNvPr id="6" name="Tijdelijke aanduiding voor inhoud 5" descr="Chronic Disease Management - My Doctors Clinic">
            <a:extLst>
              <a:ext uri="{FF2B5EF4-FFF2-40B4-BE49-F238E27FC236}">
                <a16:creationId xmlns:a16="http://schemas.microsoft.com/office/drawing/2014/main" id="{0C4DAAF0-20C9-3CE4-7B47-FFF9DAFEEB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7743" y="3010854"/>
            <a:ext cx="4213118" cy="3331006"/>
          </a:xfrm>
        </p:spPr>
      </p:pic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F8872F4-07C6-D786-2F49-D7A9118A4F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5" name="Afbeelding 4" descr="What are Disease Management Programs ...">
            <a:extLst>
              <a:ext uri="{FF2B5EF4-FFF2-40B4-BE49-F238E27FC236}">
                <a16:creationId xmlns:a16="http://schemas.microsoft.com/office/drawing/2014/main" id="{C3B1D48E-BCB1-40FB-5797-841C01CFA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372" y="703289"/>
            <a:ext cx="3818972" cy="2515870"/>
          </a:xfrm>
          <a:prstGeom prst="rect">
            <a:avLst/>
          </a:prstGeom>
        </p:spPr>
      </p:pic>
      <p:pic>
        <p:nvPicPr>
          <p:cNvPr id="8" name="Afbeelding 7" descr="Afbeelding met tekst, kaart&#10;&#10;Door AI gegenereerde inhoud is mogelijk onjuist.">
            <a:extLst>
              <a:ext uri="{FF2B5EF4-FFF2-40B4-BE49-F238E27FC236}">
                <a16:creationId xmlns:a16="http://schemas.microsoft.com/office/drawing/2014/main" id="{E75B9DCE-AD94-D0C6-CA3A-79E20D0180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6247" y="1562745"/>
            <a:ext cx="5178534" cy="311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307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B44B4-4A47-DD29-475F-B0B5E7457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989" y="1"/>
            <a:ext cx="10771548" cy="854075"/>
          </a:xfrm>
        </p:spPr>
        <p:txBody>
          <a:bodyPr/>
          <a:lstStyle/>
          <a:p>
            <a:r>
              <a:rPr lang="nl-NL"/>
              <a:t>Step </a:t>
            </a:r>
            <a:r>
              <a:rPr lang="nl-NL" err="1"/>
              <a:t>into</a:t>
            </a:r>
            <a:r>
              <a:rPr lang="nl-NL"/>
              <a:t> PHM in The Hague </a:t>
            </a:r>
            <a:r>
              <a:rPr lang="nl-NL" err="1"/>
              <a:t>and</a:t>
            </a:r>
            <a:r>
              <a:rPr lang="nl-NL"/>
              <a:t> </a:t>
            </a:r>
            <a:r>
              <a:rPr lang="nl-NL" err="1"/>
              <a:t>Abroad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13E8E1-E51A-D74B-DB03-C45E311C7B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939" y="1148263"/>
            <a:ext cx="11061107" cy="3229399"/>
          </a:xfrm>
        </p:spPr>
        <p:txBody>
          <a:bodyPr vert="horz" lIns="0" tIns="0" rIns="0" bIns="0" rtlCol="0" anchor="t">
            <a:normAutofit/>
          </a:bodyPr>
          <a:lstStyle/>
          <a:p>
            <a:endParaRPr lang="nl-NL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043B1C3-0CCC-6DCD-F4BF-E8E7FD484E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6F5DB5E-8CED-2F14-747C-392D6ED6BB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3037562"/>
              </p:ext>
            </p:extLst>
          </p:nvPr>
        </p:nvGraphicFramePr>
        <p:xfrm>
          <a:off x="818016" y="1094278"/>
          <a:ext cx="10590771" cy="5702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96" name="Tekstvak 2095">
            <a:extLst>
              <a:ext uri="{FF2B5EF4-FFF2-40B4-BE49-F238E27FC236}">
                <a16:creationId xmlns:a16="http://schemas.microsoft.com/office/drawing/2014/main" id="{FE8F61E5-39A2-E790-48B7-A5A9AD71DEAD}"/>
              </a:ext>
            </a:extLst>
          </p:cNvPr>
          <p:cNvSpPr txBox="1"/>
          <p:nvPr/>
        </p:nvSpPr>
        <p:spPr>
          <a:xfrm>
            <a:off x="1341448" y="1280472"/>
            <a:ext cx="3551788" cy="587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000" tIns="108000" rIns="108000" bIns="108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>
                <a:solidFill>
                  <a:srgbClr val="002060"/>
                </a:solidFill>
              </a:rPr>
              <a:t>Solid 1st </a:t>
            </a:r>
            <a:r>
              <a:rPr lang="nl-NL" sz="2400" b="1" err="1">
                <a:solidFill>
                  <a:srgbClr val="002060"/>
                </a:solidFill>
              </a:rPr>
              <a:t>year</a:t>
            </a:r>
            <a:endParaRPr lang="nl-NL" sz="2400" b="1" noProof="0">
              <a:solidFill>
                <a:srgbClr val="002060"/>
              </a:solidFill>
            </a:endParaRPr>
          </a:p>
        </p:txBody>
      </p:sp>
      <p:sp>
        <p:nvSpPr>
          <p:cNvPr id="2109" name="Tekstvak 2108">
            <a:extLst>
              <a:ext uri="{FF2B5EF4-FFF2-40B4-BE49-F238E27FC236}">
                <a16:creationId xmlns:a16="http://schemas.microsoft.com/office/drawing/2014/main" id="{CF0EBF42-A858-D6E8-841D-164223199024}"/>
              </a:ext>
            </a:extLst>
          </p:cNvPr>
          <p:cNvSpPr txBox="1"/>
          <p:nvPr/>
        </p:nvSpPr>
        <p:spPr>
          <a:xfrm>
            <a:off x="6625721" y="1279042"/>
            <a:ext cx="5263231" cy="587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000" tIns="108000" rIns="108000" bIns="108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err="1">
                <a:solidFill>
                  <a:srgbClr val="002060"/>
                </a:solidFill>
              </a:rPr>
              <a:t>Choose</a:t>
            </a:r>
            <a:r>
              <a:rPr lang="nl-NL" sz="2400" b="1">
                <a:solidFill>
                  <a:srgbClr val="002060"/>
                </a:solidFill>
              </a:rPr>
              <a:t> your </a:t>
            </a:r>
            <a:r>
              <a:rPr lang="nl-NL" sz="2400" b="1" err="1">
                <a:solidFill>
                  <a:srgbClr val="002060"/>
                </a:solidFill>
              </a:rPr>
              <a:t>individual</a:t>
            </a:r>
            <a:r>
              <a:rPr lang="nl-NL" sz="2400" b="1">
                <a:solidFill>
                  <a:srgbClr val="002060"/>
                </a:solidFill>
              </a:rPr>
              <a:t> Focus </a:t>
            </a:r>
            <a:endParaRPr lang="nl-NL" sz="2400" b="1" noProof="0">
              <a:solidFill>
                <a:srgbClr val="002060"/>
              </a:solidFill>
            </a:endParaRPr>
          </a:p>
        </p:txBody>
      </p:sp>
      <p:sp>
        <p:nvSpPr>
          <p:cNvPr id="2110" name="Tekstvak 2109">
            <a:extLst>
              <a:ext uri="{FF2B5EF4-FFF2-40B4-BE49-F238E27FC236}">
                <a16:creationId xmlns:a16="http://schemas.microsoft.com/office/drawing/2014/main" id="{C51BF914-19A1-7C94-BFDA-BA43C20D59E0}"/>
              </a:ext>
            </a:extLst>
          </p:cNvPr>
          <p:cNvSpPr txBox="1"/>
          <p:nvPr/>
        </p:nvSpPr>
        <p:spPr>
          <a:xfrm>
            <a:off x="5794499" y="2277895"/>
            <a:ext cx="1493885" cy="495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08000" tIns="108000" rIns="108000" bIns="108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b="1" err="1">
                <a:solidFill>
                  <a:schemeClr val="bg2"/>
                </a:solidFill>
              </a:rPr>
              <a:t>Year</a:t>
            </a:r>
            <a:r>
              <a:rPr lang="nl-NL" b="1">
                <a:solidFill>
                  <a:schemeClr val="bg2"/>
                </a:solidFill>
              </a:rPr>
              <a:t> 2</a:t>
            </a:r>
            <a:endParaRPr lang="nl-NL" b="1" noProof="0">
              <a:solidFill>
                <a:schemeClr val="bg2"/>
              </a:solidFill>
            </a:endParaRPr>
          </a:p>
        </p:txBody>
      </p:sp>
      <p:pic>
        <p:nvPicPr>
          <p:cNvPr id="2594" name="Afbeelding 2593" descr="Sticker Weltkugel Weltkarte Landkarte Globus Karte 3 - PIXERS.US">
            <a:extLst>
              <a:ext uri="{FF2B5EF4-FFF2-40B4-BE49-F238E27FC236}">
                <a16:creationId xmlns:a16="http://schemas.microsoft.com/office/drawing/2014/main" id="{0C9B1D30-024C-EF93-AC58-A06BA8AF1D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4993" y="2071480"/>
            <a:ext cx="1383131" cy="1394766"/>
          </a:xfrm>
          <a:prstGeom prst="rect">
            <a:avLst/>
          </a:prstGeom>
        </p:spPr>
      </p:pic>
      <p:pic>
        <p:nvPicPr>
          <p:cNvPr id="2595" name="Afbeelding 2594" descr="Why Population Health Management at the Health Campus The Hague? - Leiden  University">
            <a:extLst>
              <a:ext uri="{FF2B5EF4-FFF2-40B4-BE49-F238E27FC236}">
                <a16:creationId xmlns:a16="http://schemas.microsoft.com/office/drawing/2014/main" id="{8EA2C7B7-5444-E366-19A1-BF88269807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61991" y="1881105"/>
            <a:ext cx="2014873" cy="136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067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1BDDA-5A7B-8876-04FE-04EC03945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62" y="329715"/>
            <a:ext cx="11389024" cy="1581292"/>
          </a:xfrm>
        </p:spPr>
        <p:txBody>
          <a:bodyPr/>
          <a:lstStyle/>
          <a:p>
            <a:r>
              <a:rPr lang="en-US" sz="3600" dirty="0"/>
              <a:t>Combined programme</a:t>
            </a:r>
            <a:br>
              <a:rPr lang="en-US" sz="3600" dirty="0"/>
            </a:br>
            <a:r>
              <a:rPr lang="en-US" sz="3600" dirty="0"/>
              <a:t>with the University of Birmingham</a:t>
            </a:r>
            <a:endParaRPr lang="nl-NL" sz="3600" dirty="0"/>
          </a:p>
        </p:txBody>
      </p:sp>
      <p:pic>
        <p:nvPicPr>
          <p:cNvPr id="8" name="Picture 7" descr="A group of people walking on a sidewalk&#10;&#10;Description automatically generated">
            <a:extLst>
              <a:ext uri="{FF2B5EF4-FFF2-40B4-BE49-F238E27FC236}">
                <a16:creationId xmlns:a16="http://schemas.microsoft.com/office/drawing/2014/main" id="{7858713E-C81F-C679-4EB1-1D13DEDAF8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773" y="2132978"/>
            <a:ext cx="5918913" cy="3944979"/>
          </a:xfrm>
          <a:prstGeom prst="rect">
            <a:avLst/>
          </a:prstGeom>
        </p:spPr>
      </p:pic>
      <p:pic>
        <p:nvPicPr>
          <p:cNvPr id="10" name="Picture 9" descr="A large building with a clock tower&#10;&#10;Description automatically generated">
            <a:extLst>
              <a:ext uri="{FF2B5EF4-FFF2-40B4-BE49-F238E27FC236}">
                <a16:creationId xmlns:a16="http://schemas.microsoft.com/office/drawing/2014/main" id="{11E1FC49-7B08-D0EA-C177-3847771CBB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2" y="2132978"/>
            <a:ext cx="5274422" cy="395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350228"/>
      </p:ext>
    </p:extLst>
  </p:cSld>
  <p:clrMapOvr>
    <a:masterClrMapping/>
  </p:clrMapOvr>
  <p:transition spd="slow"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bce83e47c546ff6ac1b4b362eaa37f0f7a52c"/>
</p:tagLst>
</file>

<file path=ppt/theme/theme1.xml><?xml version="1.0" encoding="utf-8"?>
<a:theme xmlns:a="http://schemas.openxmlformats.org/drawingml/2006/main" name="Corporate template-set Universiteit Leiden">
  <a:themeElements>
    <a:clrScheme name="Universiteit Leiden">
      <a:dk1>
        <a:srgbClr val="000000"/>
      </a:dk1>
      <a:lt1>
        <a:srgbClr val="FFFFFF"/>
      </a:lt1>
      <a:dk2>
        <a:srgbClr val="8592BC"/>
      </a:dk2>
      <a:lt2>
        <a:srgbClr val="001158"/>
      </a:lt2>
      <a:accent1>
        <a:srgbClr val="9EBA2E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Universiteit Leide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tIns="108000" rIns="108000" bIns="108000" rtlCol="0">
        <a:noAutofit/>
      </a:bodyPr>
      <a:lstStyle>
        <a:defPPr>
          <a:defRPr noProof="0" dirty="0" err="1" smtClean="0">
            <a:solidFill>
              <a:schemeClr val="bg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13" id="{780304BA-CDCD-8844-8E6E-7902A21ADE0E}" vid="{D3F50A02-835A-6D46-A99D-9C469D429050}"/>
    </a:ext>
  </a:extLst>
</a:theme>
</file>

<file path=ppt/theme/theme2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FAC4E91280D4EAB6C869A6AE23556" ma:contentTypeVersion="20" ma:contentTypeDescription="Een nieuw document maken." ma:contentTypeScope="" ma:versionID="b65c22e06b868835476447b340829f31">
  <xsd:schema xmlns:xsd="http://www.w3.org/2001/XMLSchema" xmlns:xs="http://www.w3.org/2001/XMLSchema" xmlns:p="http://schemas.microsoft.com/office/2006/metadata/properties" xmlns:ns2="3d1e61fc-84f2-4314-bd06-a3c915a2343a" xmlns:ns3="61baabae-b95d-423d-8088-9a0566cf0518" targetNamespace="http://schemas.microsoft.com/office/2006/metadata/properties" ma:root="true" ma:fieldsID="0ef10d11af0ba4cd3e8244ba3987bdb8" ns2:_="" ns3:_="">
    <xsd:import namespace="3d1e61fc-84f2-4314-bd06-a3c915a2343a"/>
    <xsd:import namespace="61baabae-b95d-423d-8088-9a0566cf05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1e61fc-84f2-4314-bd06-a3c915a234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0752b81f-bf1e-4216-85ee-deb0f27b41a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baabae-b95d-423d-8088-9a0566cf0518" elementFormDefault="qualified">
    <xsd:import namespace="http://schemas.microsoft.com/office/2006/documentManagement/types"/>
    <xsd:import namespace="http://schemas.microsoft.com/office/infopath/2007/PartnerControls"/>
    <xsd:element name="SharedWithUsers" ma:index="6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02c5697-9a1f-41a5-ad1b-4cfbd6a7559b}" ma:internalName="TaxCatchAll" ma:showField="CatchAllData" ma:web="61baabae-b95d-423d-8088-9a0566cf05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Inhoudstype"/>
        <xsd:element ref="dc:title" minOccurs="0" maxOccurs="1" ma:index="3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d1e61fc-84f2-4314-bd06-a3c915a2343a">
      <Terms xmlns="http://schemas.microsoft.com/office/infopath/2007/PartnerControls"/>
    </lcf76f155ced4ddcb4097134ff3c332f>
    <TaxCatchAll xmlns="61baabae-b95d-423d-8088-9a0566cf051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C0D78B-9B01-451E-B580-5F033FEEC9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1e61fc-84f2-4314-bd06-a3c915a2343a"/>
    <ds:schemaRef ds:uri="61baabae-b95d-423d-8088-9a0566cf05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C40F5D-B17B-4B22-B6B9-6A42BA19D7D4}">
  <ds:schemaRefs>
    <ds:schemaRef ds:uri="3d1e61fc-84f2-4314-bd06-a3c915a2343a"/>
    <ds:schemaRef ds:uri="61baabae-b95d-423d-8088-9a0566cf0518"/>
    <ds:schemaRef ds:uri="http://schemas.microsoft.com/office/2006/metadata/properties"/>
    <ds:schemaRef ds:uri="http://schemas.microsoft.com/office/infopath/2007/PartnerControls"/>
    <ds:schemaRef ds:uri="http://www.w3.org/2000/xmlns/"/>
    <ds:schemaRef ds:uri="http://www.w3.org/2001/XMLSchema-instance"/>
  </ds:schemaRefs>
</ds:datastoreItem>
</file>

<file path=customXml/itemProps3.xml><?xml version="1.0" encoding="utf-8"?>
<ds:datastoreItem xmlns:ds="http://schemas.openxmlformats.org/officeDocument/2006/customXml" ds:itemID="{ED9170FB-8759-43F4-9DBB-0DB75E6BCF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16-9-windows-en-met-slidenr</Template>
  <TotalTime>2</TotalTime>
  <Words>379</Words>
  <Application>Microsoft Office PowerPoint</Application>
  <PresentationFormat>Aangepast</PresentationFormat>
  <Paragraphs>119</Paragraphs>
  <Slides>13</Slides>
  <Notes>6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Corporate template-set Universiteit Leiden</vt:lpstr>
      <vt:lpstr>2_Custom Design</vt:lpstr>
      <vt:lpstr>Custom Design</vt:lpstr>
      <vt:lpstr>Experience the master PHM</vt:lpstr>
      <vt:lpstr>Today’s programme</vt:lpstr>
      <vt:lpstr>But first, get to know each other!</vt:lpstr>
      <vt:lpstr>New Challenge</vt:lpstr>
      <vt:lpstr>PHM : HEALTH FIRST</vt:lpstr>
      <vt:lpstr>Difference to Public Health and Clinical Services</vt:lpstr>
      <vt:lpstr>Difference to Health Care Management</vt:lpstr>
      <vt:lpstr>Step into PHM in The Hague and Abroad</vt:lpstr>
      <vt:lpstr>Combined programme with the University of Birmingham</vt:lpstr>
      <vt:lpstr>Student products </vt:lpstr>
      <vt:lpstr>Admission requirements</vt:lpstr>
      <vt:lpstr>What’s Next?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presentation</dc:title>
  <dc:creator>Olivia</dc:creator>
  <cp:lastModifiedBy>Gach, L.A. (PHEG)</cp:lastModifiedBy>
  <cp:revision>55</cp:revision>
  <cp:lastPrinted>2018-11-27T09:56:33Z</cp:lastPrinted>
  <dcterms:created xsi:type="dcterms:W3CDTF">2021-03-01T00:51:59Z</dcterms:created>
  <dcterms:modified xsi:type="dcterms:W3CDTF">2025-11-12T09:04:13Z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0x010100688FAC4E91280D4EAB6C869A6AE23556</vt:lpwstr>
  </property>
  <property fmtid="{D5CDD505-2E9C-101B-9397-08002B2CF9AE}" pid="3" name="MediaServiceImageTags">
    <vt:lpwstr/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</Properties>
</file>